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7" r:id="rId2"/>
  </p:sldIdLst>
  <p:sldSz cx="6858000" cy="9906000" type="A4"/>
  <p:notesSz cx="6738938" cy="9872663"/>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2" pos="2863" userDrawn="1">
          <p15:clr>
            <a:srgbClr val="A4A3A4"/>
          </p15:clr>
        </p15:guide>
        <p15:guide id="3" orient="horz" pos="3120" userDrawn="1">
          <p15:clr>
            <a:srgbClr val="A4A3A4"/>
          </p15:clr>
        </p15:guide>
        <p15:guide id="6" pos="1548" userDrawn="1">
          <p15:clr>
            <a:srgbClr val="A4A3A4"/>
          </p15:clr>
        </p15:guide>
        <p15:guide id="7" pos="2160" userDrawn="1">
          <p15:clr>
            <a:srgbClr val="A4A3A4"/>
          </p15:clr>
        </p15:guide>
        <p15:guide id="8" orient="horz" pos="210">
          <p15:clr>
            <a:srgbClr val="A4A3A4"/>
          </p15:clr>
        </p15:guide>
        <p15:guide id="9" pos="118">
          <p15:clr>
            <a:srgbClr val="A4A3A4"/>
          </p15:clr>
        </p15:guide>
        <p15:guide id="10" pos="4202">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94523" autoAdjust="0"/>
  </p:normalViewPr>
  <p:slideViewPr>
    <p:cSldViewPr snapToGrid="0" showGuides="1">
      <p:cViewPr>
        <p:scale>
          <a:sx n="100" d="100"/>
          <a:sy n="100" d="100"/>
        </p:scale>
        <p:origin x="1666" y="-2453"/>
      </p:cViewPr>
      <p:guideLst>
        <p:guide pos="2863"/>
        <p:guide orient="horz" pos="3120"/>
        <p:guide pos="1548"/>
        <p:guide pos="2160"/>
        <p:guide orient="horz" pos="210"/>
        <p:guide pos="118"/>
        <p:guide pos="4202"/>
      </p:guideLst>
    </p:cSldViewPr>
  </p:slideViewPr>
  <p:notesTextViewPr>
    <p:cViewPr>
      <p:scale>
        <a:sx n="1" d="1"/>
        <a:sy n="1" d="1"/>
      </p:scale>
      <p:origin x="0" y="0"/>
    </p:cViewPr>
  </p:notesTextViewPr>
  <p:gridSpacing cx="36004" cy="36004"/>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500"/>
            </a:lvl1pPr>
          </a:lstStyle>
          <a:p>
            <a:r>
              <a:rPr lang="ja-JP" altLang="en-US"/>
              <a:t>マスター タイトルの書式設定</a:t>
            </a:r>
            <a:endParaRPr lang="en-US" dirty="0"/>
          </a:p>
        </p:txBody>
      </p:sp>
      <p:sp>
        <p:nvSpPr>
          <p:cNvPr id="3" name="Subtitle 2"/>
          <p:cNvSpPr>
            <a:spLocks noGrp="1"/>
          </p:cNvSpPr>
          <p:nvPr>
            <p:ph type="subTitle" idx="1"/>
          </p:nvPr>
        </p:nvSpPr>
        <p:spPr>
          <a:xfrm>
            <a:off x="857250" y="5202944"/>
            <a:ext cx="5143500" cy="2391656"/>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DD5574A8-E03E-4AE5-AFAF-21DCF4266B4D}" type="datetimeFigureOut">
              <a:rPr kumimoji="1" lang="ja-JP" altLang="en-US" smtClean="0"/>
              <a:pPr/>
              <a:t>2024/9/17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38A68C97-4A24-4BE5-A105-8FA6ABA55C44}" type="slidenum">
              <a:rPr kumimoji="1" lang="ja-JP" altLang="en-US" smtClean="0"/>
              <a:pPr/>
              <a:t>‹#›</a:t>
            </a:fld>
            <a:endParaRPr kumimoji="1" lang="ja-JP" altLang="en-US"/>
          </a:p>
        </p:txBody>
      </p:sp>
    </p:spTree>
    <p:extLst>
      <p:ext uri="{BB962C8B-B14F-4D97-AF65-F5344CB8AC3E}">
        <p14:creationId xmlns:p14="http://schemas.microsoft.com/office/powerpoint/2010/main" val="15791616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DD5574A8-E03E-4AE5-AFAF-21DCF4266B4D}" type="datetimeFigureOut">
              <a:rPr kumimoji="1" lang="ja-JP" altLang="en-US" smtClean="0"/>
              <a:pPr/>
              <a:t>2024/9/17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38A68C97-4A24-4BE5-A105-8FA6ABA55C44}" type="slidenum">
              <a:rPr kumimoji="1" lang="ja-JP" altLang="en-US" smtClean="0"/>
              <a:pPr/>
              <a:t>‹#›</a:t>
            </a:fld>
            <a:endParaRPr kumimoji="1" lang="ja-JP" altLang="en-US"/>
          </a:p>
        </p:txBody>
      </p:sp>
    </p:spTree>
    <p:extLst>
      <p:ext uri="{BB962C8B-B14F-4D97-AF65-F5344CB8AC3E}">
        <p14:creationId xmlns:p14="http://schemas.microsoft.com/office/powerpoint/2010/main" val="21912954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DD5574A8-E03E-4AE5-AFAF-21DCF4266B4D}" type="datetimeFigureOut">
              <a:rPr kumimoji="1" lang="ja-JP" altLang="en-US" smtClean="0"/>
              <a:pPr/>
              <a:t>2024/9/17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38A68C97-4A24-4BE5-A105-8FA6ABA55C44}" type="slidenum">
              <a:rPr kumimoji="1" lang="ja-JP" altLang="en-US" smtClean="0"/>
              <a:pPr/>
              <a:t>‹#›</a:t>
            </a:fld>
            <a:endParaRPr kumimoji="1" lang="ja-JP" altLang="en-US"/>
          </a:p>
        </p:txBody>
      </p:sp>
    </p:spTree>
    <p:extLst>
      <p:ext uri="{BB962C8B-B14F-4D97-AF65-F5344CB8AC3E}">
        <p14:creationId xmlns:p14="http://schemas.microsoft.com/office/powerpoint/2010/main" val="18714265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DD5574A8-E03E-4AE5-AFAF-21DCF4266B4D}" type="datetimeFigureOut">
              <a:rPr kumimoji="1" lang="ja-JP" altLang="en-US" smtClean="0"/>
              <a:pPr/>
              <a:t>2024/9/17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38A68C97-4A24-4BE5-A105-8FA6ABA55C44}" type="slidenum">
              <a:rPr kumimoji="1" lang="ja-JP" altLang="en-US" smtClean="0"/>
              <a:pPr/>
              <a:t>‹#›</a:t>
            </a:fld>
            <a:endParaRPr kumimoji="1" lang="ja-JP" altLang="en-US"/>
          </a:p>
        </p:txBody>
      </p:sp>
    </p:spTree>
    <p:extLst>
      <p:ext uri="{BB962C8B-B14F-4D97-AF65-F5344CB8AC3E}">
        <p14:creationId xmlns:p14="http://schemas.microsoft.com/office/powerpoint/2010/main" val="27588564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DD5574A8-E03E-4AE5-AFAF-21DCF4266B4D}" type="datetimeFigureOut">
              <a:rPr kumimoji="1" lang="ja-JP" altLang="en-US" smtClean="0"/>
              <a:pPr/>
              <a:t>2024/9/17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38A68C97-4A24-4BE5-A105-8FA6ABA55C44}" type="slidenum">
              <a:rPr kumimoji="1" lang="ja-JP" altLang="en-US" smtClean="0"/>
              <a:pPr/>
              <a:t>‹#›</a:t>
            </a:fld>
            <a:endParaRPr kumimoji="1" lang="ja-JP" altLang="en-US"/>
          </a:p>
        </p:txBody>
      </p:sp>
    </p:spTree>
    <p:extLst>
      <p:ext uri="{BB962C8B-B14F-4D97-AF65-F5344CB8AC3E}">
        <p14:creationId xmlns:p14="http://schemas.microsoft.com/office/powerpoint/2010/main" val="31755400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471488" y="2637014"/>
            <a:ext cx="2914650" cy="628526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3471863" y="2637014"/>
            <a:ext cx="2914650" cy="628526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DD5574A8-E03E-4AE5-AFAF-21DCF4266B4D}" type="datetimeFigureOut">
              <a:rPr kumimoji="1" lang="ja-JP" altLang="en-US" smtClean="0"/>
              <a:pPr/>
              <a:t>2024/9/17</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38A68C97-4A24-4BE5-A105-8FA6ABA55C44}" type="slidenum">
              <a:rPr kumimoji="1" lang="ja-JP" altLang="en-US" smtClean="0"/>
              <a:pPr/>
              <a:t>‹#›</a:t>
            </a:fld>
            <a:endParaRPr kumimoji="1" lang="ja-JP" altLang="en-US"/>
          </a:p>
        </p:txBody>
      </p:sp>
    </p:spTree>
    <p:extLst>
      <p:ext uri="{BB962C8B-B14F-4D97-AF65-F5344CB8AC3E}">
        <p14:creationId xmlns:p14="http://schemas.microsoft.com/office/powerpoint/2010/main" val="10621460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4" name="Content Placeholder 3"/>
          <p:cNvSpPr>
            <a:spLocks noGrp="1"/>
          </p:cNvSpPr>
          <p:nvPr>
            <p:ph sz="half" idx="2"/>
          </p:nvPr>
        </p:nvSpPr>
        <p:spPr>
          <a:xfrm>
            <a:off x="472381" y="3618442"/>
            <a:ext cx="2901255" cy="532218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6" name="Content Placeholder 5"/>
          <p:cNvSpPr>
            <a:spLocks noGrp="1"/>
          </p:cNvSpPr>
          <p:nvPr>
            <p:ph sz="quarter" idx="4"/>
          </p:nvPr>
        </p:nvSpPr>
        <p:spPr>
          <a:xfrm>
            <a:off x="3471863" y="3618442"/>
            <a:ext cx="2915543" cy="532218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DD5574A8-E03E-4AE5-AFAF-21DCF4266B4D}" type="datetimeFigureOut">
              <a:rPr kumimoji="1" lang="ja-JP" altLang="en-US" smtClean="0"/>
              <a:pPr/>
              <a:t>2024/9/17</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38A68C97-4A24-4BE5-A105-8FA6ABA55C44}" type="slidenum">
              <a:rPr kumimoji="1" lang="ja-JP" altLang="en-US" smtClean="0"/>
              <a:pPr/>
              <a:t>‹#›</a:t>
            </a:fld>
            <a:endParaRPr kumimoji="1" lang="ja-JP" altLang="en-US"/>
          </a:p>
        </p:txBody>
      </p:sp>
    </p:spTree>
    <p:extLst>
      <p:ext uri="{BB962C8B-B14F-4D97-AF65-F5344CB8AC3E}">
        <p14:creationId xmlns:p14="http://schemas.microsoft.com/office/powerpoint/2010/main" val="25621501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DD5574A8-E03E-4AE5-AFAF-21DCF4266B4D}" type="datetimeFigureOut">
              <a:rPr kumimoji="1" lang="ja-JP" altLang="en-US" smtClean="0"/>
              <a:pPr/>
              <a:t>2024/9/17</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38A68C97-4A24-4BE5-A105-8FA6ABA55C44}" type="slidenum">
              <a:rPr kumimoji="1" lang="ja-JP" altLang="en-US" smtClean="0"/>
              <a:pPr/>
              <a:t>‹#›</a:t>
            </a:fld>
            <a:endParaRPr kumimoji="1" lang="ja-JP" altLang="en-US"/>
          </a:p>
        </p:txBody>
      </p:sp>
    </p:spTree>
    <p:extLst>
      <p:ext uri="{BB962C8B-B14F-4D97-AF65-F5344CB8AC3E}">
        <p14:creationId xmlns:p14="http://schemas.microsoft.com/office/powerpoint/2010/main" val="35715655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D5574A8-E03E-4AE5-AFAF-21DCF4266B4D}" type="datetimeFigureOut">
              <a:rPr kumimoji="1" lang="ja-JP" altLang="en-US" smtClean="0"/>
              <a:pPr/>
              <a:t>2024/9/17</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38A68C97-4A24-4BE5-A105-8FA6ABA55C44}" type="slidenum">
              <a:rPr kumimoji="1" lang="ja-JP" altLang="en-US" smtClean="0"/>
              <a:pPr/>
              <a:t>‹#›</a:t>
            </a:fld>
            <a:endParaRPr kumimoji="1" lang="ja-JP" altLang="en-US"/>
          </a:p>
        </p:txBody>
      </p:sp>
    </p:spTree>
    <p:extLst>
      <p:ext uri="{BB962C8B-B14F-4D97-AF65-F5344CB8AC3E}">
        <p14:creationId xmlns:p14="http://schemas.microsoft.com/office/powerpoint/2010/main" val="7949941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a:t>マスター タイトルの書式設定</a:t>
            </a:r>
            <a:endParaRPr lang="en-US" dirty="0"/>
          </a:p>
        </p:txBody>
      </p:sp>
      <p:sp>
        <p:nvSpPr>
          <p:cNvPr id="3"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DD5574A8-E03E-4AE5-AFAF-21DCF4266B4D}" type="datetimeFigureOut">
              <a:rPr kumimoji="1" lang="ja-JP" altLang="en-US" smtClean="0"/>
              <a:pPr/>
              <a:t>2024/9/17</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38A68C97-4A24-4BE5-A105-8FA6ABA55C44}" type="slidenum">
              <a:rPr kumimoji="1" lang="ja-JP" altLang="en-US" smtClean="0"/>
              <a:pPr/>
              <a:t>‹#›</a:t>
            </a:fld>
            <a:endParaRPr kumimoji="1" lang="ja-JP" altLang="en-US"/>
          </a:p>
        </p:txBody>
      </p:sp>
    </p:spTree>
    <p:extLst>
      <p:ext uri="{BB962C8B-B14F-4D97-AF65-F5344CB8AC3E}">
        <p14:creationId xmlns:p14="http://schemas.microsoft.com/office/powerpoint/2010/main" val="40706149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ja-JP" altLang="en-US"/>
              <a:t>図を追加</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DD5574A8-E03E-4AE5-AFAF-21DCF4266B4D}" type="datetimeFigureOut">
              <a:rPr kumimoji="1" lang="ja-JP" altLang="en-US" smtClean="0"/>
              <a:pPr/>
              <a:t>2024/9/17</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38A68C97-4A24-4BE5-A105-8FA6ABA55C44}" type="slidenum">
              <a:rPr kumimoji="1" lang="ja-JP" altLang="en-US" smtClean="0"/>
              <a:pPr/>
              <a:t>‹#›</a:t>
            </a:fld>
            <a:endParaRPr kumimoji="1" lang="ja-JP" altLang="en-US"/>
          </a:p>
        </p:txBody>
      </p:sp>
    </p:spTree>
    <p:extLst>
      <p:ext uri="{BB962C8B-B14F-4D97-AF65-F5344CB8AC3E}">
        <p14:creationId xmlns:p14="http://schemas.microsoft.com/office/powerpoint/2010/main" val="366990676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75000"/>
                  </a:schemeClr>
                </a:solidFill>
              </a:defRPr>
            </a:lvl1pPr>
          </a:lstStyle>
          <a:p>
            <a:fld id="{DD5574A8-E03E-4AE5-AFAF-21DCF4266B4D}" type="datetimeFigureOut">
              <a:rPr kumimoji="1" lang="ja-JP" altLang="en-US" smtClean="0"/>
              <a:pPr/>
              <a:t>2024/9/17</a:t>
            </a:fld>
            <a:endParaRPr kumimoji="1" lang="ja-JP" altLang="en-US"/>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75000"/>
                  </a:schemeClr>
                </a:solidFill>
              </a:defRPr>
            </a:lvl1pPr>
          </a:lstStyle>
          <a:p>
            <a:fld id="{38A68C97-4A24-4BE5-A105-8FA6ABA55C44}" type="slidenum">
              <a:rPr kumimoji="1" lang="ja-JP" altLang="en-US" smtClean="0"/>
              <a:pPr/>
              <a:t>‹#›</a:t>
            </a:fld>
            <a:endParaRPr kumimoji="1" lang="ja-JP" altLang="en-US"/>
          </a:p>
        </p:txBody>
      </p:sp>
    </p:spTree>
    <p:extLst>
      <p:ext uri="{BB962C8B-B14F-4D97-AF65-F5344CB8AC3E}">
        <p14:creationId xmlns:p14="http://schemas.microsoft.com/office/powerpoint/2010/main" val="2534549138"/>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kumimoji="1"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kumimoji="1"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kumimoji="1"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p:bodyStyle>
    <p:otherStyle>
      <a:defPPr>
        <a:defRPr lang="en-US"/>
      </a:defPPr>
      <a:lvl1pPr marL="0" algn="l" defTabSz="685800" rtl="0" eaLnBrk="1" latinLnBrk="0" hangingPunct="1">
        <a:defRPr kumimoji="1" sz="1350" kern="1200">
          <a:solidFill>
            <a:schemeClr val="tx1"/>
          </a:solidFill>
          <a:latin typeface="+mn-lt"/>
          <a:ea typeface="+mn-ea"/>
          <a:cs typeface="+mn-cs"/>
        </a:defRPr>
      </a:lvl1pPr>
      <a:lvl2pPr marL="342900" algn="l" defTabSz="685800" rtl="0" eaLnBrk="1" latinLnBrk="0" hangingPunct="1">
        <a:defRPr kumimoji="1" sz="1350" kern="1200">
          <a:solidFill>
            <a:schemeClr val="tx1"/>
          </a:solidFill>
          <a:latin typeface="+mn-lt"/>
          <a:ea typeface="+mn-ea"/>
          <a:cs typeface="+mn-cs"/>
        </a:defRPr>
      </a:lvl2pPr>
      <a:lvl3pPr marL="685800" algn="l" defTabSz="685800" rtl="0" eaLnBrk="1" latinLnBrk="0" hangingPunct="1">
        <a:defRPr kumimoji="1" sz="1350" kern="1200">
          <a:solidFill>
            <a:schemeClr val="tx1"/>
          </a:solidFill>
          <a:latin typeface="+mn-lt"/>
          <a:ea typeface="+mn-ea"/>
          <a:cs typeface="+mn-cs"/>
        </a:defRPr>
      </a:lvl3pPr>
      <a:lvl4pPr marL="1028700" algn="l" defTabSz="685800" rtl="0" eaLnBrk="1" latinLnBrk="0" hangingPunct="1">
        <a:defRPr kumimoji="1" sz="1350" kern="1200">
          <a:solidFill>
            <a:schemeClr val="tx1"/>
          </a:solidFill>
          <a:latin typeface="+mn-lt"/>
          <a:ea typeface="+mn-ea"/>
          <a:cs typeface="+mn-cs"/>
        </a:defRPr>
      </a:lvl4pPr>
      <a:lvl5pPr marL="1371600" algn="l" defTabSz="685800" rtl="0" eaLnBrk="1" latinLnBrk="0" hangingPunct="1">
        <a:defRPr kumimoji="1" sz="1350" kern="1200">
          <a:solidFill>
            <a:schemeClr val="tx1"/>
          </a:solidFill>
          <a:latin typeface="+mn-lt"/>
          <a:ea typeface="+mn-ea"/>
          <a:cs typeface="+mn-cs"/>
        </a:defRPr>
      </a:lvl5pPr>
      <a:lvl6pPr marL="1714500" algn="l" defTabSz="685800" rtl="0" eaLnBrk="1" latinLnBrk="0" hangingPunct="1">
        <a:defRPr kumimoji="1" sz="1350" kern="1200">
          <a:solidFill>
            <a:schemeClr val="tx1"/>
          </a:solidFill>
          <a:latin typeface="+mn-lt"/>
          <a:ea typeface="+mn-ea"/>
          <a:cs typeface="+mn-cs"/>
        </a:defRPr>
      </a:lvl6pPr>
      <a:lvl7pPr marL="2057400" algn="l" defTabSz="685800" rtl="0" eaLnBrk="1" latinLnBrk="0" hangingPunct="1">
        <a:defRPr kumimoji="1" sz="1350" kern="1200">
          <a:solidFill>
            <a:schemeClr val="tx1"/>
          </a:solidFill>
          <a:latin typeface="+mn-lt"/>
          <a:ea typeface="+mn-ea"/>
          <a:cs typeface="+mn-cs"/>
        </a:defRPr>
      </a:lvl7pPr>
      <a:lvl8pPr marL="2400300" algn="l" defTabSz="685800" rtl="0" eaLnBrk="1" latinLnBrk="0" hangingPunct="1">
        <a:defRPr kumimoji="1" sz="1350" kern="1200">
          <a:solidFill>
            <a:schemeClr val="tx1"/>
          </a:solidFill>
          <a:latin typeface="+mn-lt"/>
          <a:ea typeface="+mn-ea"/>
          <a:cs typeface="+mn-cs"/>
        </a:defRPr>
      </a:lvl8pPr>
      <a:lvl9pPr marL="2743200" algn="l" defTabSz="685800" rtl="0" eaLnBrk="1" latinLnBrk="0" hangingPunct="1">
        <a:defRPr kumimoji="1"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p:cNvSpPr txBox="1"/>
          <p:nvPr/>
        </p:nvSpPr>
        <p:spPr>
          <a:xfrm>
            <a:off x="2746052" y="332400"/>
            <a:ext cx="1346843" cy="369332"/>
          </a:xfrm>
          <a:prstGeom prst="rect">
            <a:avLst/>
          </a:prstGeom>
          <a:noFill/>
          <a:ln w="19050">
            <a:noFill/>
          </a:ln>
        </p:spPr>
        <p:txBody>
          <a:bodyPr wrap="none" rtlCol="0">
            <a:spAutoFit/>
          </a:bodyPr>
          <a:lstStyle/>
          <a:p>
            <a:pPr algn="ctr"/>
            <a:r>
              <a:rPr lang="ja-JP" altLang="en-US" b="1" dirty="0">
                <a:latin typeface="HG丸ｺﾞｼｯｸM-PRO" panose="020F0600000000000000" pitchFamily="50" charset="-128"/>
                <a:ea typeface="HG丸ｺﾞｼｯｸM-PRO" panose="020F0600000000000000" pitchFamily="50" charset="-128"/>
              </a:rPr>
              <a:t>在学証明書</a:t>
            </a:r>
            <a:endParaRPr kumimoji="1" lang="ja-JP" altLang="en-US" b="1" dirty="0">
              <a:latin typeface="HG丸ｺﾞｼｯｸM-PRO" panose="020F0600000000000000" pitchFamily="50" charset="-128"/>
              <a:ea typeface="HG丸ｺﾞｼｯｸM-PRO" panose="020F0600000000000000" pitchFamily="50" charset="-128"/>
            </a:endParaRPr>
          </a:p>
        </p:txBody>
      </p:sp>
      <p:graphicFrame>
        <p:nvGraphicFramePr>
          <p:cNvPr id="16" name="Table 15"/>
          <p:cNvGraphicFramePr>
            <a:graphicFrameLocks noGrp="1"/>
          </p:cNvGraphicFramePr>
          <p:nvPr>
            <p:extLst>
              <p:ext uri="{D42A27DB-BD31-4B8C-83A1-F6EECF244321}">
                <p14:modId xmlns:p14="http://schemas.microsoft.com/office/powerpoint/2010/main" val="513091813"/>
              </p:ext>
            </p:extLst>
          </p:nvPr>
        </p:nvGraphicFramePr>
        <p:xfrm>
          <a:off x="187325" y="701732"/>
          <a:ext cx="6483350" cy="1626345"/>
        </p:xfrm>
        <a:graphic>
          <a:graphicData uri="http://schemas.openxmlformats.org/drawingml/2006/table">
            <a:tbl>
              <a:tblPr firstRow="1" bandRow="1">
                <a:tableStyleId>{5C22544A-7EE6-4342-B048-85BDC9FD1C3A}</a:tableStyleId>
              </a:tblPr>
              <a:tblGrid>
                <a:gridCol w="221577">
                  <a:extLst>
                    <a:ext uri="{9D8B030D-6E8A-4147-A177-3AD203B41FA5}">
                      <a16:colId xmlns:a16="http://schemas.microsoft.com/office/drawing/2014/main" val="20000"/>
                    </a:ext>
                  </a:extLst>
                </a:gridCol>
                <a:gridCol w="6261773">
                  <a:extLst>
                    <a:ext uri="{9D8B030D-6E8A-4147-A177-3AD203B41FA5}">
                      <a16:colId xmlns:a16="http://schemas.microsoft.com/office/drawing/2014/main" val="20001"/>
                    </a:ext>
                  </a:extLst>
                </a:gridCol>
              </a:tblGrid>
              <a:tr h="187249">
                <a:tc gridSpan="2">
                  <a:txBody>
                    <a:bodyPr/>
                    <a:lstStyle/>
                    <a:p>
                      <a:r>
                        <a:rPr lang="ja-JP" altLang="en-US" sz="1050" b="0" dirty="0">
                          <a:solidFill>
                            <a:schemeClr val="tx1"/>
                          </a:solidFill>
                          <a:latin typeface="HG丸ｺﾞｼｯｸM-PRO" pitchFamily="50" charset="-128"/>
                          <a:ea typeface="HG丸ｺﾞｼｯｸM-PRO" pitchFamily="50" charset="-128"/>
                        </a:rPr>
                        <a:t>・通学期間や授業時間などがわかるカリキュラムなどを添付してください。</a:t>
                      </a:r>
                      <a:endParaRPr lang="en-US" altLang="ja-JP" sz="1050" b="0" dirty="0">
                        <a:solidFill>
                          <a:schemeClr val="tx1"/>
                        </a:solidFill>
                        <a:latin typeface="HG丸ｺﾞｼｯｸM-PRO" pitchFamily="50" charset="-128"/>
                        <a:ea typeface="HG丸ｺﾞｼｯｸM-PRO" pitchFamily="50" charset="-128"/>
                      </a:endParaRPr>
                    </a:p>
                  </a:txBody>
                  <a:tcPr marL="36000" marR="36000" marT="18000" marB="1800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hMerge="1">
                  <a:txBody>
                    <a:bodyPr/>
                    <a:lstStyle/>
                    <a:p>
                      <a:pPr algn="ctr"/>
                      <a:endParaRPr lang="en-US" altLang="ja-JP" sz="710" b="0" dirty="0">
                        <a:solidFill>
                          <a:schemeClr val="tx1"/>
                        </a:solidFill>
                        <a:latin typeface="HG丸ｺﾞｼｯｸM-PRO" pitchFamily="50" charset="-128"/>
                        <a:ea typeface="HG丸ｺﾞｼｯｸM-PRO" pitchFamily="50" charset="-128"/>
                      </a:endParaRPr>
                    </a:p>
                  </a:txBody>
                  <a:tcPr>
                    <a:lnL w="63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0"/>
                  </a:ext>
                </a:extLst>
              </a:tr>
              <a:tr h="1430325">
                <a:tc>
                  <a:txBody>
                    <a:bodyPr/>
                    <a:lstStyle/>
                    <a:p>
                      <a:r>
                        <a:rPr lang="ja-JP" altLang="en-US" sz="1050" b="0" dirty="0">
                          <a:solidFill>
                            <a:schemeClr val="tx1"/>
                          </a:solidFill>
                          <a:latin typeface="HG丸ｺﾞｼｯｸM-PRO" pitchFamily="50" charset="-128"/>
                          <a:ea typeface="HG丸ｺﾞｼｯｸM-PRO" pitchFamily="50" charset="-128"/>
                        </a:rPr>
                        <a:t>保護者記入欄</a:t>
                      </a:r>
                      <a:endParaRPr lang="en-US" altLang="ja-JP" sz="1050" b="0" dirty="0">
                        <a:solidFill>
                          <a:schemeClr val="tx1"/>
                        </a:solidFill>
                        <a:latin typeface="HG丸ｺﾞｼｯｸM-PRO" pitchFamily="50" charset="-128"/>
                        <a:ea typeface="HG丸ｺﾞｼｯｸM-PRO" pitchFamily="50" charset="-128"/>
                      </a:endParaRPr>
                    </a:p>
                  </a:txBody>
                  <a:tcPr marL="36000" marR="36000" marT="18000" marB="18000" vert="wordArtVertRtl" anchor="ctr" anchorCtr="1">
                    <a:lnL w="1270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endParaRPr lang="en-US" altLang="ja-JP" sz="1050" b="0" dirty="0">
                        <a:solidFill>
                          <a:schemeClr val="tx1"/>
                        </a:solidFill>
                        <a:latin typeface="HG丸ｺﾞｼｯｸM-PRO" pitchFamily="50" charset="-128"/>
                        <a:ea typeface="HG丸ｺﾞｼｯｸM-PRO" pitchFamily="50" charset="-128"/>
                      </a:endParaRPr>
                    </a:p>
                    <a:p>
                      <a:endParaRPr lang="en-US" altLang="ja-JP" sz="1050" b="0" dirty="0">
                        <a:solidFill>
                          <a:schemeClr val="tx1"/>
                        </a:solidFill>
                        <a:latin typeface="HG丸ｺﾞｼｯｸM-PRO" pitchFamily="50" charset="-128"/>
                        <a:ea typeface="HG丸ｺﾞｼｯｸM-PRO" pitchFamily="50" charset="-128"/>
                      </a:endParaRPr>
                    </a:p>
                    <a:p>
                      <a:endParaRPr lang="en-US" altLang="ja-JP" sz="1050" b="0" dirty="0">
                        <a:solidFill>
                          <a:schemeClr val="tx1"/>
                        </a:solidFill>
                        <a:latin typeface="HG丸ｺﾞｼｯｸM-PRO" pitchFamily="50" charset="-128"/>
                        <a:ea typeface="HG丸ｺﾞｼｯｸM-PRO" pitchFamily="50" charset="-128"/>
                      </a:endParaRPr>
                    </a:p>
                    <a:p>
                      <a:endParaRPr lang="en-US" altLang="ja-JP" sz="1050" b="0" dirty="0">
                        <a:solidFill>
                          <a:schemeClr val="tx1"/>
                        </a:solidFill>
                        <a:latin typeface="HG丸ｺﾞｼｯｸM-PRO" pitchFamily="50" charset="-128"/>
                        <a:ea typeface="HG丸ｺﾞｼｯｸM-PRO" pitchFamily="50" charset="-128"/>
                      </a:endParaRPr>
                    </a:p>
                    <a:p>
                      <a:pPr algn="l"/>
                      <a:endParaRPr lang="en-US" altLang="ja-JP" sz="1050" b="0" dirty="0">
                        <a:solidFill>
                          <a:schemeClr val="tx1"/>
                        </a:solidFill>
                        <a:latin typeface="HG丸ｺﾞｼｯｸM-PRO" pitchFamily="50" charset="-128"/>
                        <a:ea typeface="HG丸ｺﾞｼｯｸM-PRO" pitchFamily="50" charset="-128"/>
                      </a:endParaRPr>
                    </a:p>
                    <a:p>
                      <a:pPr algn="l"/>
                      <a:r>
                        <a:rPr lang="en-US" altLang="ja-JP" sz="1050" b="0" dirty="0">
                          <a:solidFill>
                            <a:schemeClr val="tx1"/>
                          </a:solidFill>
                          <a:latin typeface="HG丸ｺﾞｼｯｸM-PRO" pitchFamily="50" charset="-128"/>
                          <a:ea typeface="HG丸ｺﾞｼｯｸM-PRO" pitchFamily="50" charset="-128"/>
                        </a:rPr>
                        <a:t>〔</a:t>
                      </a:r>
                      <a:r>
                        <a:rPr lang="ja-JP" altLang="en-US" sz="1050" b="0" dirty="0">
                          <a:solidFill>
                            <a:schemeClr val="tx1"/>
                          </a:solidFill>
                          <a:latin typeface="HG丸ｺﾞｼｯｸM-PRO" pitchFamily="50" charset="-128"/>
                          <a:ea typeface="HG丸ｺﾞｼｯｸM-PRO" pitchFamily="50" charset="-128"/>
                        </a:rPr>
                        <a:t>施設名</a:t>
                      </a:r>
                      <a:r>
                        <a:rPr lang="en-US" altLang="ja-JP" sz="1050" b="0" dirty="0">
                          <a:solidFill>
                            <a:schemeClr val="tx1"/>
                          </a:solidFill>
                          <a:latin typeface="HG丸ｺﾞｼｯｸM-PRO" pitchFamily="50" charset="-128"/>
                          <a:ea typeface="HG丸ｺﾞｼｯｸM-PRO" pitchFamily="50" charset="-128"/>
                        </a:rPr>
                        <a:t>〕</a:t>
                      </a:r>
                      <a:r>
                        <a:rPr lang="ja-JP" altLang="en-US" sz="1000" b="0" dirty="0">
                          <a:solidFill>
                            <a:schemeClr val="tx1"/>
                          </a:solidFill>
                          <a:latin typeface="HG丸ｺﾞｼｯｸM-PRO" pitchFamily="50" charset="-128"/>
                          <a:ea typeface="HG丸ｺﾞｼｯｸM-PRO" pitchFamily="50" charset="-128"/>
                        </a:rPr>
                        <a:t>（在園児は在籍の施設、新規申請の方は第１希望の施設名をご記入ください）</a:t>
                      </a:r>
                      <a:endParaRPr lang="en-US" altLang="ja-JP" sz="1000" b="0" dirty="0">
                        <a:solidFill>
                          <a:schemeClr val="tx1"/>
                        </a:solidFill>
                        <a:latin typeface="HG丸ｺﾞｼｯｸM-PRO" pitchFamily="50" charset="-128"/>
                        <a:ea typeface="HG丸ｺﾞｼｯｸM-PRO" pitchFamily="50" charset="-128"/>
                      </a:endParaRPr>
                    </a:p>
                    <a:p>
                      <a:pPr algn="l"/>
                      <a:endParaRPr lang="en-US" altLang="ja-JP" sz="600" b="0" dirty="0">
                        <a:solidFill>
                          <a:schemeClr val="tx1"/>
                        </a:solidFill>
                        <a:latin typeface="HG丸ｺﾞｼｯｸM-PRO" pitchFamily="50" charset="-128"/>
                        <a:ea typeface="HG丸ｺﾞｼｯｸM-PRO" pitchFamily="50" charset="-128"/>
                      </a:endParaRPr>
                    </a:p>
                    <a:p>
                      <a:pPr algn="ctr"/>
                      <a:endParaRPr lang="ja-JP" altLang="en-US" sz="640" b="0" dirty="0">
                        <a:solidFill>
                          <a:schemeClr val="tx1"/>
                        </a:solidFill>
                        <a:latin typeface="HG丸ｺﾞｼｯｸM-PRO" pitchFamily="50" charset="-128"/>
                        <a:ea typeface="HG丸ｺﾞｼｯｸM-PRO" pitchFamily="50" charset="-128"/>
                      </a:endParaRPr>
                    </a:p>
                  </a:txBody>
                  <a:tcPr marL="36000" marR="36000" marT="18000" marB="18000">
                    <a:lnL w="63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1"/>
                  </a:ext>
                </a:extLst>
              </a:tr>
            </a:tbl>
          </a:graphicData>
        </a:graphic>
      </p:graphicFrame>
      <p:graphicFrame>
        <p:nvGraphicFramePr>
          <p:cNvPr id="17" name="Table 16"/>
          <p:cNvGraphicFramePr>
            <a:graphicFrameLocks noGrp="1"/>
          </p:cNvGraphicFramePr>
          <p:nvPr>
            <p:extLst>
              <p:ext uri="{D42A27DB-BD31-4B8C-83A1-F6EECF244321}">
                <p14:modId xmlns:p14="http://schemas.microsoft.com/office/powerpoint/2010/main" val="1667103385"/>
              </p:ext>
            </p:extLst>
          </p:nvPr>
        </p:nvGraphicFramePr>
        <p:xfrm>
          <a:off x="444500" y="1233170"/>
          <a:ext cx="2033965" cy="464820"/>
        </p:xfrm>
        <a:graphic>
          <a:graphicData uri="http://schemas.openxmlformats.org/drawingml/2006/table">
            <a:tbl>
              <a:tblPr firstRow="1" bandRow="1">
                <a:tableStyleId>{5C22544A-7EE6-4342-B048-85BDC9FD1C3A}</a:tableStyleId>
              </a:tblPr>
              <a:tblGrid>
                <a:gridCol w="2033965">
                  <a:extLst>
                    <a:ext uri="{9D8B030D-6E8A-4147-A177-3AD203B41FA5}">
                      <a16:colId xmlns:a16="http://schemas.microsoft.com/office/drawing/2014/main" val="20000"/>
                    </a:ext>
                  </a:extLst>
                </a:gridCol>
              </a:tblGrid>
              <a:tr h="0">
                <a:tc>
                  <a:txBody>
                    <a:bodyPr/>
                    <a:lstStyle/>
                    <a:p>
                      <a:pPr marL="0" marR="0" indent="0" algn="l" defTabSz="685800" rtl="0" eaLnBrk="1" fontAlgn="auto" latinLnBrk="0" hangingPunct="1">
                        <a:lnSpc>
                          <a:spcPct val="100000"/>
                        </a:lnSpc>
                        <a:spcBef>
                          <a:spcPts val="0"/>
                        </a:spcBef>
                        <a:spcAft>
                          <a:spcPts val="0"/>
                        </a:spcAft>
                        <a:buClrTx/>
                        <a:buSzTx/>
                        <a:buFontTx/>
                        <a:buNone/>
                        <a:tabLst/>
                        <a:defRPr/>
                      </a:pPr>
                      <a:r>
                        <a:rPr kumimoji="1" lang="ja-JP" altLang="en-US" sz="800" b="0" dirty="0">
                          <a:solidFill>
                            <a:schemeClr val="tx1"/>
                          </a:solidFill>
                          <a:latin typeface="HG丸ｺﾞｼｯｸM-PRO" pitchFamily="50" charset="-128"/>
                          <a:ea typeface="HG丸ｺﾞｼｯｸM-PRO" pitchFamily="50" charset="-128"/>
                        </a:rPr>
                        <a:t>（フリガナ）</a:t>
                      </a:r>
                    </a:p>
                  </a:txBody>
                  <a:tcPr marL="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000"/>
                  </a:ext>
                </a:extLst>
              </a:tr>
              <a:tr h="232721">
                <a:tc>
                  <a:txBody>
                    <a:bodyPr/>
                    <a:lstStyle/>
                    <a:p>
                      <a:r>
                        <a:rPr kumimoji="1" lang="en-US" altLang="ja-JP" sz="1050" b="0" dirty="0">
                          <a:solidFill>
                            <a:schemeClr val="tx1"/>
                          </a:solidFill>
                          <a:latin typeface="HG丸ｺﾞｼｯｸM-PRO" pitchFamily="50" charset="-128"/>
                          <a:ea typeface="HG丸ｺﾞｼｯｸM-PRO" pitchFamily="50" charset="-128"/>
                        </a:rPr>
                        <a:t>〔</a:t>
                      </a:r>
                      <a:r>
                        <a:rPr kumimoji="1" lang="ja-JP" altLang="en-US" sz="1050" b="0" dirty="0">
                          <a:solidFill>
                            <a:schemeClr val="tx1"/>
                          </a:solidFill>
                          <a:latin typeface="HG丸ｺﾞｼｯｸM-PRO" pitchFamily="50" charset="-128"/>
                          <a:ea typeface="HG丸ｺﾞｼｯｸM-PRO" pitchFamily="50" charset="-128"/>
                        </a:rPr>
                        <a:t>児童名</a:t>
                      </a:r>
                      <a:r>
                        <a:rPr kumimoji="1" lang="en-US" altLang="ja-JP" sz="1050" b="0" dirty="0">
                          <a:solidFill>
                            <a:schemeClr val="tx1"/>
                          </a:solidFill>
                          <a:latin typeface="HG丸ｺﾞｼｯｸM-PRO" pitchFamily="50" charset="-128"/>
                          <a:ea typeface="HG丸ｺﾞｼｯｸM-PRO" pitchFamily="50" charset="-128"/>
                        </a:rPr>
                        <a:t>〕</a:t>
                      </a:r>
                    </a:p>
                  </a:txBody>
                  <a:tcPr marL="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001"/>
                  </a:ext>
                </a:extLst>
              </a:tr>
            </a:tbl>
          </a:graphicData>
        </a:graphic>
      </p:graphicFrame>
      <p:graphicFrame>
        <p:nvGraphicFramePr>
          <p:cNvPr id="18" name="Table 16"/>
          <p:cNvGraphicFramePr>
            <a:graphicFrameLocks noGrp="1"/>
          </p:cNvGraphicFramePr>
          <p:nvPr>
            <p:extLst>
              <p:ext uri="{D42A27DB-BD31-4B8C-83A1-F6EECF244321}">
                <p14:modId xmlns:p14="http://schemas.microsoft.com/office/powerpoint/2010/main" val="1533697577"/>
              </p:ext>
            </p:extLst>
          </p:nvPr>
        </p:nvGraphicFramePr>
        <p:xfrm>
          <a:off x="2513617" y="1233170"/>
          <a:ext cx="2033965" cy="464820"/>
        </p:xfrm>
        <a:graphic>
          <a:graphicData uri="http://schemas.openxmlformats.org/drawingml/2006/table">
            <a:tbl>
              <a:tblPr firstRow="1" bandRow="1">
                <a:tableStyleId>{5C22544A-7EE6-4342-B048-85BDC9FD1C3A}</a:tableStyleId>
              </a:tblPr>
              <a:tblGrid>
                <a:gridCol w="2033965">
                  <a:extLst>
                    <a:ext uri="{9D8B030D-6E8A-4147-A177-3AD203B41FA5}">
                      <a16:colId xmlns:a16="http://schemas.microsoft.com/office/drawing/2014/main" val="20000"/>
                    </a:ext>
                  </a:extLst>
                </a:gridCol>
              </a:tblGrid>
              <a:tr h="0">
                <a:tc>
                  <a:txBody>
                    <a:bodyPr/>
                    <a:lstStyle/>
                    <a:p>
                      <a:pPr marL="0" marR="0" indent="0" algn="l" defTabSz="685800" rtl="0" eaLnBrk="1" fontAlgn="auto" latinLnBrk="0" hangingPunct="1">
                        <a:lnSpc>
                          <a:spcPct val="100000"/>
                        </a:lnSpc>
                        <a:spcBef>
                          <a:spcPts val="0"/>
                        </a:spcBef>
                        <a:spcAft>
                          <a:spcPts val="0"/>
                        </a:spcAft>
                        <a:buClrTx/>
                        <a:buSzTx/>
                        <a:buFontTx/>
                        <a:buNone/>
                        <a:tabLst/>
                        <a:defRPr/>
                      </a:pPr>
                      <a:r>
                        <a:rPr kumimoji="1" lang="ja-JP" altLang="en-US" sz="800" b="0" dirty="0">
                          <a:solidFill>
                            <a:schemeClr val="tx1"/>
                          </a:solidFill>
                          <a:latin typeface="HG丸ｺﾞｼｯｸM-PRO" pitchFamily="50" charset="-128"/>
                          <a:ea typeface="HG丸ｺﾞｼｯｸM-PRO" pitchFamily="50" charset="-128"/>
                        </a:rPr>
                        <a:t>（フリガナ）</a:t>
                      </a:r>
                    </a:p>
                  </a:txBody>
                  <a:tcPr marL="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000"/>
                  </a:ext>
                </a:extLst>
              </a:tr>
              <a:tr h="232721">
                <a:tc>
                  <a:txBody>
                    <a:bodyPr/>
                    <a:lstStyle/>
                    <a:p>
                      <a:r>
                        <a:rPr kumimoji="1" lang="en-US" altLang="ja-JP" sz="1050" b="0" dirty="0">
                          <a:solidFill>
                            <a:schemeClr val="tx1"/>
                          </a:solidFill>
                          <a:latin typeface="HG丸ｺﾞｼｯｸM-PRO" pitchFamily="50" charset="-128"/>
                          <a:ea typeface="HG丸ｺﾞｼｯｸM-PRO" pitchFamily="50" charset="-128"/>
                        </a:rPr>
                        <a:t>〔</a:t>
                      </a:r>
                      <a:r>
                        <a:rPr kumimoji="1" lang="ja-JP" altLang="en-US" sz="1050" b="0" dirty="0">
                          <a:solidFill>
                            <a:schemeClr val="tx1"/>
                          </a:solidFill>
                          <a:latin typeface="HG丸ｺﾞｼｯｸM-PRO" pitchFamily="50" charset="-128"/>
                          <a:ea typeface="HG丸ｺﾞｼｯｸM-PRO" pitchFamily="50" charset="-128"/>
                        </a:rPr>
                        <a:t>児童名</a:t>
                      </a:r>
                      <a:r>
                        <a:rPr kumimoji="1" lang="en-US" altLang="ja-JP" sz="1050" b="0" dirty="0">
                          <a:solidFill>
                            <a:schemeClr val="tx1"/>
                          </a:solidFill>
                          <a:latin typeface="HG丸ｺﾞｼｯｸM-PRO" pitchFamily="50" charset="-128"/>
                          <a:ea typeface="HG丸ｺﾞｼｯｸM-PRO" pitchFamily="50" charset="-128"/>
                        </a:rPr>
                        <a:t>〕</a:t>
                      </a:r>
                    </a:p>
                  </a:txBody>
                  <a:tcPr marL="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001"/>
                  </a:ext>
                </a:extLst>
              </a:tr>
            </a:tbl>
          </a:graphicData>
        </a:graphic>
      </p:graphicFrame>
      <p:graphicFrame>
        <p:nvGraphicFramePr>
          <p:cNvPr id="19" name="Table 16"/>
          <p:cNvGraphicFramePr>
            <a:graphicFrameLocks noGrp="1"/>
          </p:cNvGraphicFramePr>
          <p:nvPr>
            <p:extLst>
              <p:ext uri="{D42A27DB-BD31-4B8C-83A1-F6EECF244321}">
                <p14:modId xmlns:p14="http://schemas.microsoft.com/office/powerpoint/2010/main" val="2511654906"/>
              </p:ext>
            </p:extLst>
          </p:nvPr>
        </p:nvGraphicFramePr>
        <p:xfrm>
          <a:off x="4582734" y="1233170"/>
          <a:ext cx="2033965" cy="464820"/>
        </p:xfrm>
        <a:graphic>
          <a:graphicData uri="http://schemas.openxmlformats.org/drawingml/2006/table">
            <a:tbl>
              <a:tblPr firstRow="1" bandRow="1">
                <a:tableStyleId>{5C22544A-7EE6-4342-B048-85BDC9FD1C3A}</a:tableStyleId>
              </a:tblPr>
              <a:tblGrid>
                <a:gridCol w="2033965">
                  <a:extLst>
                    <a:ext uri="{9D8B030D-6E8A-4147-A177-3AD203B41FA5}">
                      <a16:colId xmlns:a16="http://schemas.microsoft.com/office/drawing/2014/main" val="20000"/>
                    </a:ext>
                  </a:extLst>
                </a:gridCol>
              </a:tblGrid>
              <a:tr h="0">
                <a:tc>
                  <a:txBody>
                    <a:bodyPr/>
                    <a:lstStyle/>
                    <a:p>
                      <a:pPr marL="0" marR="0" indent="0" algn="l" defTabSz="685800" rtl="0" eaLnBrk="1" fontAlgn="auto" latinLnBrk="0" hangingPunct="1">
                        <a:lnSpc>
                          <a:spcPct val="100000"/>
                        </a:lnSpc>
                        <a:spcBef>
                          <a:spcPts val="0"/>
                        </a:spcBef>
                        <a:spcAft>
                          <a:spcPts val="0"/>
                        </a:spcAft>
                        <a:buClrTx/>
                        <a:buSzTx/>
                        <a:buFontTx/>
                        <a:buNone/>
                        <a:tabLst/>
                        <a:defRPr/>
                      </a:pPr>
                      <a:r>
                        <a:rPr kumimoji="1" lang="ja-JP" altLang="en-US" sz="800" b="0" dirty="0">
                          <a:solidFill>
                            <a:schemeClr val="tx1"/>
                          </a:solidFill>
                          <a:latin typeface="HG丸ｺﾞｼｯｸM-PRO" pitchFamily="50" charset="-128"/>
                          <a:ea typeface="HG丸ｺﾞｼｯｸM-PRO" pitchFamily="50" charset="-128"/>
                        </a:rPr>
                        <a:t>（フリガナ）</a:t>
                      </a:r>
                    </a:p>
                  </a:txBody>
                  <a:tcPr marL="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000"/>
                  </a:ext>
                </a:extLst>
              </a:tr>
              <a:tr h="232721">
                <a:tc>
                  <a:txBody>
                    <a:bodyPr/>
                    <a:lstStyle/>
                    <a:p>
                      <a:r>
                        <a:rPr kumimoji="1" lang="en-US" altLang="ja-JP" sz="1050" b="0" dirty="0">
                          <a:solidFill>
                            <a:schemeClr val="tx1"/>
                          </a:solidFill>
                          <a:latin typeface="HG丸ｺﾞｼｯｸM-PRO" pitchFamily="50" charset="-128"/>
                          <a:ea typeface="HG丸ｺﾞｼｯｸM-PRO" pitchFamily="50" charset="-128"/>
                        </a:rPr>
                        <a:t>〔</a:t>
                      </a:r>
                      <a:r>
                        <a:rPr kumimoji="1" lang="ja-JP" altLang="en-US" sz="1050" b="0" dirty="0">
                          <a:solidFill>
                            <a:schemeClr val="tx1"/>
                          </a:solidFill>
                          <a:latin typeface="HG丸ｺﾞｼｯｸM-PRO" pitchFamily="50" charset="-128"/>
                          <a:ea typeface="HG丸ｺﾞｼｯｸM-PRO" pitchFamily="50" charset="-128"/>
                        </a:rPr>
                        <a:t>児童名</a:t>
                      </a:r>
                      <a:r>
                        <a:rPr kumimoji="1" lang="en-US" altLang="ja-JP" sz="1050" b="0" dirty="0">
                          <a:solidFill>
                            <a:schemeClr val="tx1"/>
                          </a:solidFill>
                          <a:latin typeface="HG丸ｺﾞｼｯｸM-PRO" pitchFamily="50" charset="-128"/>
                          <a:ea typeface="HG丸ｺﾞｼｯｸM-PRO" pitchFamily="50" charset="-128"/>
                        </a:rPr>
                        <a:t>〕</a:t>
                      </a:r>
                    </a:p>
                  </a:txBody>
                  <a:tcPr marL="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001"/>
                  </a:ext>
                </a:extLst>
              </a:tr>
            </a:tbl>
          </a:graphicData>
        </a:graphic>
      </p:graphicFrame>
      <p:graphicFrame>
        <p:nvGraphicFramePr>
          <p:cNvPr id="20" name="Table 16"/>
          <p:cNvGraphicFramePr>
            <a:graphicFrameLocks noGrp="1"/>
          </p:cNvGraphicFramePr>
          <p:nvPr>
            <p:extLst>
              <p:ext uri="{D42A27DB-BD31-4B8C-83A1-F6EECF244321}">
                <p14:modId xmlns:p14="http://schemas.microsoft.com/office/powerpoint/2010/main" val="3149997843"/>
              </p:ext>
            </p:extLst>
          </p:nvPr>
        </p:nvGraphicFramePr>
        <p:xfrm>
          <a:off x="444500" y="945198"/>
          <a:ext cx="2984500" cy="251460"/>
        </p:xfrm>
        <a:graphic>
          <a:graphicData uri="http://schemas.openxmlformats.org/drawingml/2006/table">
            <a:tbl>
              <a:tblPr firstRow="1" bandRow="1">
                <a:tableStyleId>{5C22544A-7EE6-4342-B048-85BDC9FD1C3A}</a:tableStyleId>
              </a:tblPr>
              <a:tblGrid>
                <a:gridCol w="2984500">
                  <a:extLst>
                    <a:ext uri="{9D8B030D-6E8A-4147-A177-3AD203B41FA5}">
                      <a16:colId xmlns:a16="http://schemas.microsoft.com/office/drawing/2014/main" val="20000"/>
                    </a:ext>
                  </a:extLst>
                </a:gridCol>
              </a:tblGrid>
              <a:tr h="232721">
                <a:tc>
                  <a:txBody>
                    <a:bodyPr/>
                    <a:lstStyle/>
                    <a:p>
                      <a:r>
                        <a:rPr kumimoji="1" lang="en-US" altLang="ja-JP" sz="1050" b="0" dirty="0">
                          <a:solidFill>
                            <a:schemeClr val="tx1"/>
                          </a:solidFill>
                          <a:latin typeface="HG丸ｺﾞｼｯｸM-PRO" pitchFamily="50" charset="-128"/>
                          <a:ea typeface="HG丸ｺﾞｼｯｸM-PRO" pitchFamily="50" charset="-128"/>
                        </a:rPr>
                        <a:t>〔</a:t>
                      </a:r>
                      <a:r>
                        <a:rPr kumimoji="1" lang="ja-JP" altLang="en-US" sz="1050" b="0" dirty="0">
                          <a:solidFill>
                            <a:schemeClr val="tx1"/>
                          </a:solidFill>
                          <a:latin typeface="HG丸ｺﾞｼｯｸM-PRO" pitchFamily="50" charset="-128"/>
                          <a:ea typeface="HG丸ｺﾞｼｯｸM-PRO" pitchFamily="50" charset="-128"/>
                        </a:rPr>
                        <a:t>保護者氏名</a:t>
                      </a:r>
                      <a:r>
                        <a:rPr kumimoji="1" lang="en-US" altLang="ja-JP" sz="1050" b="0" dirty="0">
                          <a:solidFill>
                            <a:schemeClr val="tx1"/>
                          </a:solidFill>
                          <a:latin typeface="HG丸ｺﾞｼｯｸM-PRO" pitchFamily="50" charset="-128"/>
                          <a:ea typeface="HG丸ｺﾞｼｯｸM-PRO" pitchFamily="50" charset="-128"/>
                        </a:rPr>
                        <a:t>〕</a:t>
                      </a:r>
                    </a:p>
                  </a:txBody>
                  <a:tcPr marL="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000"/>
                  </a:ext>
                </a:extLst>
              </a:tr>
            </a:tbl>
          </a:graphicData>
        </a:graphic>
      </p:graphicFrame>
      <p:graphicFrame>
        <p:nvGraphicFramePr>
          <p:cNvPr id="25" name="Table 16"/>
          <p:cNvGraphicFramePr>
            <a:graphicFrameLocks noGrp="1"/>
          </p:cNvGraphicFramePr>
          <p:nvPr>
            <p:extLst>
              <p:ext uri="{D42A27DB-BD31-4B8C-83A1-F6EECF244321}">
                <p14:modId xmlns:p14="http://schemas.microsoft.com/office/powerpoint/2010/main" val="865182277"/>
              </p:ext>
            </p:extLst>
          </p:nvPr>
        </p:nvGraphicFramePr>
        <p:xfrm>
          <a:off x="3557588" y="945198"/>
          <a:ext cx="2379662" cy="251460"/>
        </p:xfrm>
        <a:graphic>
          <a:graphicData uri="http://schemas.openxmlformats.org/drawingml/2006/table">
            <a:tbl>
              <a:tblPr firstRow="1" bandRow="1">
                <a:tableStyleId>{5C22544A-7EE6-4342-B048-85BDC9FD1C3A}</a:tableStyleId>
              </a:tblPr>
              <a:tblGrid>
                <a:gridCol w="2379662">
                  <a:extLst>
                    <a:ext uri="{9D8B030D-6E8A-4147-A177-3AD203B41FA5}">
                      <a16:colId xmlns:a16="http://schemas.microsoft.com/office/drawing/2014/main" val="20000"/>
                    </a:ext>
                  </a:extLst>
                </a:gridCol>
              </a:tblGrid>
              <a:tr h="232721">
                <a:tc>
                  <a:txBody>
                    <a:bodyPr/>
                    <a:lstStyle/>
                    <a:p>
                      <a:r>
                        <a:rPr kumimoji="1" lang="en-US" altLang="ja-JP" sz="1050" b="0" dirty="0">
                          <a:solidFill>
                            <a:schemeClr val="tx1"/>
                          </a:solidFill>
                          <a:latin typeface="HG丸ｺﾞｼｯｸM-PRO" pitchFamily="50" charset="-128"/>
                          <a:ea typeface="HG丸ｺﾞｼｯｸM-PRO" pitchFamily="50" charset="-128"/>
                        </a:rPr>
                        <a:t>〔</a:t>
                      </a:r>
                      <a:r>
                        <a:rPr kumimoji="1" lang="ja-JP" altLang="en-US" sz="1050" b="0" dirty="0">
                          <a:solidFill>
                            <a:schemeClr val="tx1"/>
                          </a:solidFill>
                          <a:latin typeface="HG丸ｺﾞｼｯｸM-PRO" pitchFamily="50" charset="-128"/>
                          <a:ea typeface="HG丸ｺﾞｼｯｸM-PRO" pitchFamily="50" charset="-128"/>
                        </a:rPr>
                        <a:t>児童からみた続柄</a:t>
                      </a:r>
                      <a:r>
                        <a:rPr kumimoji="1" lang="en-US" altLang="ja-JP" sz="1050" b="0" dirty="0">
                          <a:solidFill>
                            <a:schemeClr val="tx1"/>
                          </a:solidFill>
                          <a:latin typeface="HG丸ｺﾞｼｯｸM-PRO" pitchFamily="50" charset="-128"/>
                          <a:ea typeface="HG丸ｺﾞｼｯｸM-PRO" pitchFamily="50" charset="-128"/>
                        </a:rPr>
                        <a:t>〕</a:t>
                      </a:r>
                    </a:p>
                  </a:txBody>
                  <a:tcPr marL="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000"/>
                  </a:ext>
                </a:extLst>
              </a:tr>
            </a:tbl>
          </a:graphicData>
        </a:graphic>
      </p:graphicFrame>
      <p:sp>
        <p:nvSpPr>
          <p:cNvPr id="12" name="テキスト ボックス 11"/>
          <p:cNvSpPr txBox="1"/>
          <p:nvPr/>
        </p:nvSpPr>
        <p:spPr>
          <a:xfrm>
            <a:off x="252000" y="90000"/>
            <a:ext cx="3012363" cy="253916"/>
          </a:xfrm>
          <a:prstGeom prst="rect">
            <a:avLst/>
          </a:prstGeom>
          <a:noFill/>
        </p:spPr>
        <p:txBody>
          <a:bodyPr wrap="none" rtlCol="0">
            <a:spAutoFit/>
          </a:bodyPr>
          <a:lstStyle/>
          <a:p>
            <a:r>
              <a:rPr lang="ja-JP" altLang="en-US" sz="1050" dirty="0">
                <a:latin typeface="HG丸ｺﾞｼｯｸM-PRO" panose="020F0600000000000000" pitchFamily="50" charset="-128"/>
                <a:ea typeface="HG丸ｺﾞｼｯｸM-PRO" panose="020F0600000000000000" pitchFamily="50" charset="-128"/>
              </a:rPr>
              <a:t>≪</a:t>
            </a:r>
            <a:r>
              <a:rPr kumimoji="1" lang="ja-JP" altLang="en-US" sz="1050" dirty="0">
                <a:latin typeface="HG丸ｺﾞｼｯｸM-PRO" panose="020F0600000000000000" pitchFamily="50" charset="-128"/>
                <a:ea typeface="HG丸ｺﾞｼｯｸM-PRO" panose="020F0600000000000000" pitchFamily="50" charset="-128"/>
              </a:rPr>
              <a:t>証明日から１ヶ月以内に提出してください≫</a:t>
            </a:r>
          </a:p>
        </p:txBody>
      </p:sp>
      <p:graphicFrame>
        <p:nvGraphicFramePr>
          <p:cNvPr id="31" name="Table 15"/>
          <p:cNvGraphicFramePr>
            <a:graphicFrameLocks noGrp="1"/>
          </p:cNvGraphicFramePr>
          <p:nvPr>
            <p:extLst>
              <p:ext uri="{D42A27DB-BD31-4B8C-83A1-F6EECF244321}">
                <p14:modId xmlns:p14="http://schemas.microsoft.com/office/powerpoint/2010/main" val="1768486511"/>
              </p:ext>
            </p:extLst>
          </p:nvPr>
        </p:nvGraphicFramePr>
        <p:xfrm>
          <a:off x="187325" y="2498478"/>
          <a:ext cx="6487796" cy="6899650"/>
        </p:xfrm>
        <a:graphic>
          <a:graphicData uri="http://schemas.openxmlformats.org/drawingml/2006/table">
            <a:tbl>
              <a:tblPr firstRow="1" bandRow="1">
                <a:tableStyleId>{5C22544A-7EE6-4342-B048-85BDC9FD1C3A}</a:tableStyleId>
              </a:tblPr>
              <a:tblGrid>
                <a:gridCol w="221577">
                  <a:extLst>
                    <a:ext uri="{9D8B030D-6E8A-4147-A177-3AD203B41FA5}">
                      <a16:colId xmlns:a16="http://schemas.microsoft.com/office/drawing/2014/main" val="20000"/>
                    </a:ext>
                  </a:extLst>
                </a:gridCol>
                <a:gridCol w="439439">
                  <a:extLst>
                    <a:ext uri="{9D8B030D-6E8A-4147-A177-3AD203B41FA5}">
                      <a16:colId xmlns:a16="http://schemas.microsoft.com/office/drawing/2014/main" val="20001"/>
                    </a:ext>
                  </a:extLst>
                </a:gridCol>
                <a:gridCol w="219720">
                  <a:extLst>
                    <a:ext uri="{9D8B030D-6E8A-4147-A177-3AD203B41FA5}">
                      <a16:colId xmlns:a16="http://schemas.microsoft.com/office/drawing/2014/main" val="20002"/>
                    </a:ext>
                  </a:extLst>
                </a:gridCol>
                <a:gridCol w="219720">
                  <a:extLst>
                    <a:ext uri="{9D8B030D-6E8A-4147-A177-3AD203B41FA5}">
                      <a16:colId xmlns:a16="http://schemas.microsoft.com/office/drawing/2014/main" val="20003"/>
                    </a:ext>
                  </a:extLst>
                </a:gridCol>
                <a:gridCol w="2194560">
                  <a:extLst>
                    <a:ext uri="{9D8B030D-6E8A-4147-A177-3AD203B41FA5}">
                      <a16:colId xmlns:a16="http://schemas.microsoft.com/office/drawing/2014/main" val="20004"/>
                    </a:ext>
                  </a:extLst>
                </a:gridCol>
                <a:gridCol w="1120140">
                  <a:extLst>
                    <a:ext uri="{9D8B030D-6E8A-4147-A177-3AD203B41FA5}">
                      <a16:colId xmlns:a16="http://schemas.microsoft.com/office/drawing/2014/main" val="20005"/>
                    </a:ext>
                  </a:extLst>
                </a:gridCol>
                <a:gridCol w="2072640">
                  <a:extLst>
                    <a:ext uri="{9D8B030D-6E8A-4147-A177-3AD203B41FA5}">
                      <a16:colId xmlns:a16="http://schemas.microsoft.com/office/drawing/2014/main" val="20006"/>
                    </a:ext>
                  </a:extLst>
                </a:gridCol>
              </a:tblGrid>
              <a:tr h="260523">
                <a:tc rowSpan="11">
                  <a:txBody>
                    <a:bodyPr/>
                    <a:lstStyle/>
                    <a:p>
                      <a:r>
                        <a:rPr lang="ja-JP" altLang="en-US" sz="1050" b="0" dirty="0">
                          <a:solidFill>
                            <a:schemeClr val="tx1"/>
                          </a:solidFill>
                          <a:latin typeface="HG丸ｺﾞｼｯｸM-PRO" pitchFamily="50" charset="-128"/>
                          <a:ea typeface="HG丸ｺﾞｼｯｸM-PRO" pitchFamily="50" charset="-128"/>
                        </a:rPr>
                        <a:t>学校記入欄</a:t>
                      </a:r>
                      <a:endParaRPr lang="en-US" altLang="ja-JP" sz="1050" b="0" dirty="0">
                        <a:solidFill>
                          <a:schemeClr val="tx1"/>
                        </a:solidFill>
                        <a:latin typeface="HG丸ｺﾞｼｯｸM-PRO" pitchFamily="50" charset="-128"/>
                        <a:ea typeface="HG丸ｺﾞｼｯｸM-PRO" pitchFamily="50" charset="-128"/>
                      </a:endParaRPr>
                    </a:p>
                  </a:txBody>
                  <a:tcPr marL="36000" marR="36000" marT="18000" marB="18000" vert="wordArtVertRtl" anchor="ctr" anchorCtr="1">
                    <a:lnL w="1270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gridSpan="3">
                  <a:txBody>
                    <a:bodyPr/>
                    <a:lstStyle/>
                    <a:p>
                      <a:pPr algn="ctr"/>
                      <a:r>
                        <a:rPr lang="ja-JP" altLang="en-US" sz="1050" b="0" dirty="0">
                          <a:solidFill>
                            <a:schemeClr val="tx1"/>
                          </a:solidFill>
                          <a:latin typeface="HG丸ｺﾞｼｯｸM-PRO" pitchFamily="50" charset="-128"/>
                          <a:ea typeface="HG丸ｺﾞｼｯｸM-PRO" pitchFamily="50" charset="-128"/>
                        </a:rPr>
                        <a:t>学校名</a:t>
                      </a:r>
                      <a:endParaRPr lang="en-US" altLang="ja-JP" sz="1050" b="0" dirty="0">
                        <a:solidFill>
                          <a:schemeClr val="tx1"/>
                        </a:solidFill>
                        <a:latin typeface="HG丸ｺﾞｼｯｸM-PRO" pitchFamily="50" charset="-128"/>
                        <a:ea typeface="HG丸ｺﾞｼｯｸM-PRO"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tc>
                <a:tc hMerge="1">
                  <a:txBody>
                    <a:bodyPr/>
                    <a:lstStyle/>
                    <a:p>
                      <a:endParaRPr kumimoji="1" lang="ja-JP" altLang="en-US"/>
                    </a:p>
                  </a:txBody>
                  <a:tcPr/>
                </a:tc>
                <a:tc gridSpan="3">
                  <a:txBody>
                    <a:bodyPr/>
                    <a:lstStyle/>
                    <a:p>
                      <a:pPr algn="ctr"/>
                      <a:endParaRPr lang="en-US" altLang="ja-JP" sz="1050" b="0" dirty="0">
                        <a:solidFill>
                          <a:schemeClr val="tx1"/>
                        </a:solidFill>
                        <a:latin typeface="HG丸ｺﾞｼｯｸM-PRO" pitchFamily="50" charset="-128"/>
                        <a:ea typeface="HG丸ｺﾞｼｯｸM-PRO" pitchFamily="50" charset="-128"/>
                      </a:endParaRPr>
                    </a:p>
                  </a:txBody>
                  <a:tcPr anchor="ctr">
                    <a:lnL w="63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10000"/>
                  </a:ext>
                </a:extLst>
              </a:tr>
              <a:tr h="260523">
                <a:tc vMerge="1">
                  <a:txBody>
                    <a:bodyPr/>
                    <a:lstStyle/>
                    <a:p>
                      <a:endParaRPr kumimoji="1" lang="ja-JP" altLang="en-US"/>
                    </a:p>
                  </a:txBody>
                  <a:tcPr/>
                </a:tc>
                <a:tc gridSpan="3">
                  <a:txBody>
                    <a:bodyPr/>
                    <a:lstStyle/>
                    <a:p>
                      <a:pPr marL="0" marR="0" indent="0" algn="ctr" defTabSz="685800" rtl="0" eaLnBrk="1" fontAlgn="auto" latinLnBrk="0" hangingPunct="1">
                        <a:lnSpc>
                          <a:spcPct val="100000"/>
                        </a:lnSpc>
                        <a:spcBef>
                          <a:spcPts val="0"/>
                        </a:spcBef>
                        <a:spcAft>
                          <a:spcPts val="0"/>
                        </a:spcAft>
                        <a:buClrTx/>
                        <a:buSzTx/>
                        <a:buFontTx/>
                        <a:buNone/>
                        <a:tabLst/>
                        <a:defRPr/>
                      </a:pPr>
                      <a:r>
                        <a:rPr lang="ja-JP" altLang="en-US" sz="1050" b="0" dirty="0">
                          <a:solidFill>
                            <a:schemeClr val="tx1"/>
                          </a:solidFill>
                          <a:latin typeface="HG丸ｺﾞｼｯｸM-PRO" pitchFamily="50" charset="-128"/>
                          <a:ea typeface="HG丸ｺﾞｼｯｸM-PRO" pitchFamily="50" charset="-128"/>
                        </a:rPr>
                        <a:t>通学場所</a:t>
                      </a:r>
                      <a:endParaRPr lang="en-US" altLang="ja-JP" sz="1050" b="0" dirty="0">
                        <a:solidFill>
                          <a:schemeClr val="tx1"/>
                        </a:solidFill>
                        <a:latin typeface="HG丸ｺﾞｼｯｸM-PRO" pitchFamily="50" charset="-128"/>
                        <a:ea typeface="HG丸ｺﾞｼｯｸM-PRO"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tc>
                <a:tc hMerge="1">
                  <a:txBody>
                    <a:bodyPr/>
                    <a:lstStyle/>
                    <a:p>
                      <a:endParaRPr kumimoji="1" lang="ja-JP" altLang="en-US"/>
                    </a:p>
                  </a:txBody>
                  <a:tcPr/>
                </a:tc>
                <a:tc>
                  <a:txBody>
                    <a:bodyPr/>
                    <a:lstStyle/>
                    <a:p>
                      <a:pPr algn="l"/>
                      <a:endParaRPr lang="en-US" altLang="ja-JP" sz="1050" b="0" dirty="0">
                        <a:solidFill>
                          <a:schemeClr val="tx1"/>
                        </a:solidFill>
                        <a:latin typeface="HG丸ｺﾞｼｯｸM-PRO" pitchFamily="50" charset="-128"/>
                        <a:ea typeface="HG丸ｺﾞｼｯｸM-PRO"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marL="0" marR="0" indent="0" algn="ctr" defTabSz="685800" rtl="0" eaLnBrk="1" fontAlgn="auto" latinLnBrk="0" hangingPunct="1">
                        <a:lnSpc>
                          <a:spcPct val="100000"/>
                        </a:lnSpc>
                        <a:spcBef>
                          <a:spcPts val="0"/>
                        </a:spcBef>
                        <a:spcAft>
                          <a:spcPts val="0"/>
                        </a:spcAft>
                        <a:buClrTx/>
                        <a:buSzTx/>
                        <a:buFontTx/>
                        <a:buNone/>
                        <a:tabLst/>
                        <a:defRPr/>
                      </a:pPr>
                      <a:r>
                        <a:rPr lang="ja-JP" altLang="en-US" sz="1050" b="0" dirty="0">
                          <a:solidFill>
                            <a:schemeClr val="tx1"/>
                          </a:solidFill>
                          <a:latin typeface="HG丸ｺﾞｼｯｸM-PRO" pitchFamily="50" charset="-128"/>
                          <a:ea typeface="HG丸ｺﾞｼｯｸM-PRO" pitchFamily="50" charset="-128"/>
                        </a:rPr>
                        <a:t>電話番号</a:t>
                      </a:r>
                      <a:endParaRPr lang="en-US" altLang="ja-JP" sz="1050" b="0" dirty="0">
                        <a:solidFill>
                          <a:schemeClr val="tx1"/>
                        </a:solidFill>
                        <a:latin typeface="HG丸ｺﾞｼｯｸM-PRO" pitchFamily="50" charset="-128"/>
                        <a:ea typeface="HG丸ｺﾞｼｯｸM-PRO"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endParaRPr kumimoji="1" lang="ja-JP" altLang="en-US" sz="1050" dirty="0"/>
                    </a:p>
                  </a:txBody>
                  <a:tcPr anchor="ctr">
                    <a:lnL w="63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1"/>
                  </a:ext>
                </a:extLst>
              </a:tr>
              <a:tr h="261082">
                <a:tc vMerge="1">
                  <a:txBody>
                    <a:bodyPr/>
                    <a:lstStyle/>
                    <a:p>
                      <a:endParaRPr kumimoji="1" lang="ja-JP" altLang="en-US"/>
                    </a:p>
                  </a:txBody>
                  <a:tcPr/>
                </a:tc>
                <a:tc gridSpan="3">
                  <a:txBody>
                    <a:bodyPr/>
                    <a:lstStyle/>
                    <a:p>
                      <a:pPr algn="ctr"/>
                      <a:r>
                        <a:rPr lang="ja-JP" altLang="en-US" sz="900" b="0" dirty="0">
                          <a:solidFill>
                            <a:schemeClr val="tx1"/>
                          </a:solidFill>
                          <a:latin typeface="HG丸ｺﾞｼｯｸM-PRO" pitchFamily="50" charset="-128"/>
                          <a:ea typeface="HG丸ｺﾞｼｯｸM-PRO" pitchFamily="50" charset="-128"/>
                        </a:rPr>
                        <a:t>在籍学部・学年</a:t>
                      </a:r>
                      <a:endParaRPr lang="en-US" altLang="ja-JP" sz="900" b="0" dirty="0">
                        <a:solidFill>
                          <a:schemeClr val="tx1"/>
                        </a:solidFill>
                        <a:latin typeface="HG丸ｺﾞｼｯｸM-PRO" pitchFamily="50" charset="-128"/>
                        <a:ea typeface="HG丸ｺﾞｼｯｸM-PRO" pitchFamily="50" charset="-128"/>
                      </a:endParaRPr>
                    </a:p>
                  </a:txBody>
                  <a:tcPr marL="36000" marR="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tc>
                <a:tc hMerge="1">
                  <a:txBody>
                    <a:bodyPr/>
                    <a:lstStyle/>
                    <a:p>
                      <a:endParaRPr kumimoji="1" lang="ja-JP" altLang="en-US"/>
                    </a:p>
                  </a:txBody>
                  <a:tcPr/>
                </a:tc>
                <a:tc gridSpan="3">
                  <a:txBody>
                    <a:bodyPr/>
                    <a:lstStyle/>
                    <a:p>
                      <a:pPr algn="r"/>
                      <a:r>
                        <a:rPr lang="en-US" altLang="ja-JP" sz="700" b="0" dirty="0">
                          <a:solidFill>
                            <a:schemeClr val="tx1"/>
                          </a:solidFill>
                          <a:latin typeface="HG丸ｺﾞｼｯｸM-PRO" pitchFamily="50" charset="-128"/>
                          <a:ea typeface="HG丸ｺﾞｼｯｸM-PRO" pitchFamily="50" charset="-128"/>
                        </a:rPr>
                        <a:t>※</a:t>
                      </a:r>
                      <a:r>
                        <a:rPr lang="ja-JP" altLang="en-US" sz="700" b="0" dirty="0">
                          <a:solidFill>
                            <a:schemeClr val="tx1"/>
                          </a:solidFill>
                          <a:latin typeface="HG丸ｺﾞｼｯｸM-PRO" pitchFamily="50" charset="-128"/>
                          <a:ea typeface="HG丸ｺﾞｼｯｸM-PRO" pitchFamily="50" charset="-128"/>
                        </a:rPr>
                        <a:t>在籍学部・学年がない場合は所属や現在の専攻分野</a:t>
                      </a:r>
                      <a:endParaRPr lang="en-US" altLang="ja-JP" sz="700" b="0" dirty="0">
                        <a:solidFill>
                          <a:schemeClr val="tx1"/>
                        </a:solidFill>
                        <a:latin typeface="HG丸ｺﾞｼｯｸM-PRO" pitchFamily="50" charset="-128"/>
                        <a:ea typeface="HG丸ｺﾞｼｯｸM-PRO" pitchFamily="50" charset="-128"/>
                      </a:endParaRPr>
                    </a:p>
                  </a:txBody>
                  <a:tcPr anchor="ctr">
                    <a:lnL w="63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10002"/>
                  </a:ext>
                </a:extLst>
              </a:tr>
              <a:tr h="260523">
                <a:tc vMerge="1">
                  <a:txBody>
                    <a:bodyPr/>
                    <a:lstStyle/>
                    <a:p>
                      <a:endParaRPr kumimoji="1" lang="ja-JP" altLang="en-US"/>
                    </a:p>
                  </a:txBody>
                  <a:tcPr/>
                </a:tc>
                <a:tc gridSpan="3">
                  <a:txBody>
                    <a:bodyPr/>
                    <a:lstStyle/>
                    <a:p>
                      <a:pPr algn="ctr"/>
                      <a:r>
                        <a:rPr lang="ja-JP" altLang="en-US" sz="900" b="0" dirty="0">
                          <a:solidFill>
                            <a:schemeClr val="tx1"/>
                          </a:solidFill>
                          <a:latin typeface="HG丸ｺﾞｼｯｸM-PRO" pitchFamily="50" charset="-128"/>
                          <a:ea typeface="HG丸ｺﾞｼｯｸM-PRO" pitchFamily="50" charset="-128"/>
                        </a:rPr>
                        <a:t>入学開始日</a:t>
                      </a:r>
                      <a:endParaRPr lang="en-US" altLang="ja-JP" sz="900" b="0" dirty="0">
                        <a:solidFill>
                          <a:schemeClr val="tx1"/>
                        </a:solidFill>
                        <a:latin typeface="HG丸ｺﾞｼｯｸM-PRO" pitchFamily="50" charset="-128"/>
                        <a:ea typeface="HG丸ｺﾞｼｯｸM-PRO" pitchFamily="50" charset="-128"/>
                      </a:endParaRPr>
                    </a:p>
                  </a:txBody>
                  <a:tcPr marL="36000" marR="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tc>
                <a:tc hMerge="1">
                  <a:txBody>
                    <a:bodyPr/>
                    <a:lstStyle/>
                    <a:p>
                      <a:endParaRPr kumimoji="1" lang="ja-JP" altLang="en-US"/>
                    </a:p>
                  </a:txBody>
                  <a:tcPr/>
                </a:tc>
                <a:tc gridSpan="3">
                  <a:txBody>
                    <a:bodyPr/>
                    <a:lstStyle/>
                    <a:p>
                      <a:pPr algn="l"/>
                      <a:r>
                        <a:rPr lang="ja-JP" altLang="en-US" sz="1050" b="0">
                          <a:solidFill>
                            <a:schemeClr val="tx1"/>
                          </a:solidFill>
                          <a:latin typeface="HG丸ｺﾞｼｯｸM-PRO" pitchFamily="50" charset="-128"/>
                          <a:ea typeface="HG丸ｺﾞｼｯｸM-PRO" pitchFamily="50" charset="-128"/>
                        </a:rPr>
                        <a:t>平成・令和</a:t>
                      </a:r>
                      <a:r>
                        <a:rPr lang="ja-JP" altLang="en-US" sz="1050" b="0" dirty="0">
                          <a:solidFill>
                            <a:schemeClr val="tx1"/>
                          </a:solidFill>
                          <a:latin typeface="HG丸ｺﾞｼｯｸM-PRO" pitchFamily="50" charset="-128"/>
                          <a:ea typeface="HG丸ｺﾞｼｯｸM-PRO" pitchFamily="50" charset="-128"/>
                        </a:rPr>
                        <a:t>　　　　　　年　　　月　　　日（ □通学中</a:t>
                      </a:r>
                      <a:r>
                        <a:rPr lang="ja-JP" altLang="en-US" sz="1050" b="0" baseline="0" dirty="0">
                          <a:solidFill>
                            <a:schemeClr val="tx1"/>
                          </a:solidFill>
                          <a:latin typeface="HG丸ｺﾞｼｯｸM-PRO" pitchFamily="50" charset="-128"/>
                          <a:ea typeface="HG丸ｺﾞｼｯｸM-PRO" pitchFamily="50" charset="-128"/>
                        </a:rPr>
                        <a:t> </a:t>
                      </a:r>
                      <a:r>
                        <a:rPr lang="ja-JP" altLang="en-US" sz="1050" b="0" dirty="0">
                          <a:solidFill>
                            <a:schemeClr val="tx1"/>
                          </a:solidFill>
                          <a:latin typeface="HG丸ｺﾞｼｯｸM-PRO" pitchFamily="50" charset="-128"/>
                          <a:ea typeface="HG丸ｺﾞｼｯｸM-PRO" pitchFamily="50" charset="-128"/>
                        </a:rPr>
                        <a:t>・ □通学予定）</a:t>
                      </a:r>
                      <a:endParaRPr lang="en-US" altLang="ja-JP" sz="1050" b="0" dirty="0">
                        <a:solidFill>
                          <a:schemeClr val="tx1"/>
                        </a:solidFill>
                        <a:latin typeface="HG丸ｺﾞｼｯｸM-PRO" pitchFamily="50" charset="-128"/>
                        <a:ea typeface="HG丸ｺﾞｼｯｸM-PRO" pitchFamily="50" charset="-128"/>
                      </a:endParaRPr>
                    </a:p>
                  </a:txBody>
                  <a:tcPr anchor="ctr">
                    <a:lnL w="63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10003"/>
                  </a:ext>
                </a:extLst>
              </a:tr>
              <a:tr h="260523">
                <a:tc vMerge="1">
                  <a:txBody>
                    <a:bodyPr/>
                    <a:lstStyle/>
                    <a:p>
                      <a:endParaRPr kumimoji="1" lang="ja-JP" altLang="en-US"/>
                    </a:p>
                  </a:txBody>
                  <a:tcPr/>
                </a:tc>
                <a:tc gridSpan="3">
                  <a:txBody>
                    <a:bodyPr/>
                    <a:lstStyle/>
                    <a:p>
                      <a:pPr algn="ctr"/>
                      <a:r>
                        <a:rPr lang="ja-JP" altLang="en-US" sz="900" b="0">
                          <a:solidFill>
                            <a:schemeClr val="tx1"/>
                          </a:solidFill>
                          <a:latin typeface="HG丸ｺﾞｼｯｸM-PRO" pitchFamily="50" charset="-128"/>
                          <a:ea typeface="HG丸ｺﾞｼｯｸM-PRO" pitchFamily="50" charset="-128"/>
                        </a:rPr>
                        <a:t>卒業予定日</a:t>
                      </a:r>
                      <a:endParaRPr lang="en-US" altLang="ja-JP" sz="900" b="0" dirty="0">
                        <a:solidFill>
                          <a:schemeClr val="tx1"/>
                        </a:solidFill>
                        <a:latin typeface="HG丸ｺﾞｼｯｸM-PRO" pitchFamily="50" charset="-128"/>
                        <a:ea typeface="HG丸ｺﾞｼｯｸM-PRO" pitchFamily="50" charset="-128"/>
                      </a:endParaRPr>
                    </a:p>
                  </a:txBody>
                  <a:tcPr marL="36000" marR="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tc>
                <a:tc hMerge="1">
                  <a:txBody>
                    <a:bodyPr/>
                    <a:lstStyle/>
                    <a:p>
                      <a:endParaRPr kumimoji="1" lang="ja-JP" altLang="en-US"/>
                    </a:p>
                  </a:txBody>
                  <a:tcPr/>
                </a:tc>
                <a:tc gridSpan="3">
                  <a:txBody>
                    <a:bodyPr/>
                    <a:lstStyle/>
                    <a:p>
                      <a:pPr algn="l"/>
                      <a:r>
                        <a:rPr lang="ja-JP" altLang="en-US" sz="1050" b="0" dirty="0">
                          <a:solidFill>
                            <a:schemeClr val="tx1"/>
                          </a:solidFill>
                          <a:latin typeface="HG丸ｺﾞｼｯｸM-PRO" pitchFamily="50" charset="-128"/>
                          <a:ea typeface="HG丸ｺﾞｼｯｸM-PRO" pitchFamily="50" charset="-128"/>
                        </a:rPr>
                        <a:t>　　　令和　　　　　　年　　　月　　　日</a:t>
                      </a:r>
                      <a:endParaRPr lang="en-US" altLang="ja-JP" sz="1050" b="0" dirty="0">
                        <a:solidFill>
                          <a:schemeClr val="tx1"/>
                        </a:solidFill>
                        <a:latin typeface="HG丸ｺﾞｼｯｸM-PRO" pitchFamily="50" charset="-128"/>
                        <a:ea typeface="HG丸ｺﾞｼｯｸM-PRO" pitchFamily="50" charset="-128"/>
                      </a:endParaRPr>
                    </a:p>
                  </a:txBody>
                  <a:tcPr anchor="ctr">
                    <a:lnL w="63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10004"/>
                  </a:ext>
                </a:extLst>
              </a:tr>
              <a:tr h="1080000">
                <a:tc vMerge="1">
                  <a:txBody>
                    <a:bodyPr/>
                    <a:lstStyle/>
                    <a:p>
                      <a:endParaRPr kumimoji="1" lang="ja-JP" altLang="en-US"/>
                    </a:p>
                  </a:txBody>
                  <a:tcPr/>
                </a:tc>
                <a:tc rowSpan="3">
                  <a:txBody>
                    <a:bodyPr/>
                    <a:lstStyle/>
                    <a:p>
                      <a:pPr marL="0" marR="0" indent="0" algn="ctr" defTabSz="685800" rtl="0" eaLnBrk="1" fontAlgn="auto" latinLnBrk="0" hangingPunct="1">
                        <a:lnSpc>
                          <a:spcPct val="100000"/>
                        </a:lnSpc>
                        <a:spcBef>
                          <a:spcPts val="0"/>
                        </a:spcBef>
                        <a:spcAft>
                          <a:spcPts val="0"/>
                        </a:spcAft>
                        <a:buClrTx/>
                        <a:buSzTx/>
                        <a:buFontTx/>
                        <a:buNone/>
                        <a:tabLst/>
                        <a:defRPr/>
                      </a:pPr>
                      <a:r>
                        <a:rPr lang="en-US" altLang="ja-JP" sz="800" b="0" dirty="0">
                          <a:solidFill>
                            <a:schemeClr val="tx1"/>
                          </a:solidFill>
                          <a:latin typeface="HG丸ｺﾞｼｯｸM-PRO" pitchFamily="50" charset="-128"/>
                          <a:ea typeface="HG丸ｺﾞｼｯｸM-PRO" pitchFamily="50" charset="-128"/>
                        </a:rPr>
                        <a:t>※①</a:t>
                      </a:r>
                      <a:r>
                        <a:rPr lang="ja-JP" altLang="en-US" sz="800" b="0">
                          <a:solidFill>
                            <a:schemeClr val="tx1"/>
                          </a:solidFill>
                          <a:latin typeface="HG丸ｺﾞｼｯｸM-PRO" pitchFamily="50" charset="-128"/>
                          <a:ea typeface="HG丸ｺﾞｼｯｸM-PRO" pitchFamily="50" charset="-128"/>
                        </a:rPr>
                        <a:t>と②の両方を必ず記入してください。</a:t>
                      </a:r>
                      <a:endParaRPr lang="en-US" altLang="ja-JP" sz="800" b="0" dirty="0">
                        <a:solidFill>
                          <a:schemeClr val="tx1"/>
                        </a:solidFill>
                        <a:latin typeface="HG丸ｺﾞｼｯｸM-PRO" pitchFamily="50" charset="-128"/>
                        <a:ea typeface="HG丸ｺﾞｼｯｸM-PRO" pitchFamily="50" charset="-128"/>
                      </a:endParaRPr>
                    </a:p>
                    <a:p>
                      <a:pPr marL="0" marR="0" indent="0" algn="ctr" defTabSz="685800" rtl="0" eaLnBrk="1" fontAlgn="auto" latinLnBrk="0" hangingPunct="1">
                        <a:lnSpc>
                          <a:spcPct val="100000"/>
                        </a:lnSpc>
                        <a:spcBef>
                          <a:spcPts val="0"/>
                        </a:spcBef>
                        <a:spcAft>
                          <a:spcPts val="0"/>
                        </a:spcAft>
                        <a:buClrTx/>
                        <a:buSzTx/>
                        <a:buFontTx/>
                        <a:buNone/>
                        <a:tabLst/>
                        <a:defRPr/>
                      </a:pPr>
                      <a:r>
                        <a:rPr lang="ja-JP" altLang="en-US" sz="1050" b="0">
                          <a:solidFill>
                            <a:schemeClr val="tx1"/>
                          </a:solidFill>
                          <a:latin typeface="HG丸ｺﾞｼｯｸM-PRO" pitchFamily="50" charset="-128"/>
                          <a:ea typeface="HG丸ｺﾞｼｯｸM-PRO" pitchFamily="50" charset="-128"/>
                        </a:rPr>
                        <a:t>授業時間等</a:t>
                      </a:r>
                      <a:r>
                        <a:rPr lang="ja-JP" altLang="en-US" sz="1050" b="1">
                          <a:solidFill>
                            <a:schemeClr val="tx1"/>
                          </a:solidFill>
                          <a:latin typeface="HG丸ｺﾞｼｯｸM-PRO" pitchFamily="50" charset="-128"/>
                          <a:ea typeface="HG丸ｺﾞｼｯｸM-PRO" pitchFamily="50" charset="-128"/>
                        </a:rPr>
                        <a:t>（休憩時間を含む）</a:t>
                      </a:r>
                      <a:endParaRPr lang="en-US" altLang="ja-JP" sz="1050" b="1" dirty="0">
                        <a:solidFill>
                          <a:schemeClr val="tx1"/>
                        </a:solidFill>
                        <a:latin typeface="HG丸ｺﾞｼｯｸM-PRO" pitchFamily="50" charset="-128"/>
                        <a:ea typeface="HG丸ｺﾞｼｯｸM-PRO" pitchFamily="50" charset="-128"/>
                      </a:endParaRPr>
                    </a:p>
                  </a:txBody>
                  <a:tcPr vert="eaVert"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gridSpan="2">
                  <a:txBody>
                    <a:bodyPr/>
                    <a:lstStyle/>
                    <a:p>
                      <a:pPr algn="ctr"/>
                      <a:r>
                        <a:rPr lang="ja-JP" altLang="en-US" sz="1050" b="0" dirty="0">
                          <a:solidFill>
                            <a:schemeClr val="tx1"/>
                          </a:solidFill>
                          <a:latin typeface="HG丸ｺﾞｼｯｸM-PRO" pitchFamily="50" charset="-128"/>
                          <a:ea typeface="HG丸ｺﾞｼｯｸM-PRO" pitchFamily="50" charset="-128"/>
                        </a:rPr>
                        <a:t>①</a:t>
                      </a:r>
                      <a:r>
                        <a:rPr lang="en-US" altLang="ja-JP" sz="1050" b="0" dirty="0">
                          <a:solidFill>
                            <a:schemeClr val="tx1"/>
                          </a:solidFill>
                          <a:latin typeface="HG丸ｺﾞｼｯｸM-PRO" pitchFamily="50" charset="-128"/>
                          <a:ea typeface="HG丸ｺﾞｼｯｸM-PRO" pitchFamily="50" charset="-128"/>
                        </a:rPr>
                        <a:t>1</a:t>
                      </a:r>
                      <a:r>
                        <a:rPr lang="ja-JP" altLang="en-US" sz="1050" b="0" dirty="0">
                          <a:solidFill>
                            <a:schemeClr val="tx1"/>
                          </a:solidFill>
                          <a:latin typeface="HG丸ｺﾞｼｯｸM-PRO" pitchFamily="50" charset="-128"/>
                          <a:ea typeface="HG丸ｺﾞｼｯｸM-PRO" pitchFamily="50" charset="-128"/>
                        </a:rPr>
                        <a:t>日あたり</a:t>
                      </a:r>
                      <a:endParaRPr lang="en-US" altLang="ja-JP" sz="1050" b="0" dirty="0">
                        <a:solidFill>
                          <a:schemeClr val="tx1"/>
                        </a:solidFill>
                        <a:latin typeface="HG丸ｺﾞｼｯｸM-PRO" pitchFamily="50" charset="-128"/>
                        <a:ea typeface="HG丸ｺﾞｼｯｸM-PRO" pitchFamily="50" charset="-128"/>
                      </a:endParaRPr>
                    </a:p>
                  </a:txBody>
                  <a:tcPr vert="eaVert"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tc>
                <a:tc gridSpan="3">
                  <a:txBody>
                    <a:bodyPr/>
                    <a:lstStyle/>
                    <a:p>
                      <a:pPr algn="l"/>
                      <a:endParaRPr lang="en-US" altLang="ja-JP" sz="900" b="0" u="sng" dirty="0">
                        <a:solidFill>
                          <a:schemeClr val="tx1"/>
                        </a:solidFill>
                        <a:latin typeface="HG丸ｺﾞｼｯｸM-PRO" pitchFamily="50" charset="-128"/>
                        <a:ea typeface="HG丸ｺﾞｼｯｸM-PRO" pitchFamily="50" charset="-128"/>
                      </a:endParaRPr>
                    </a:p>
                    <a:p>
                      <a:pPr algn="l"/>
                      <a:r>
                        <a:rPr lang="ja-JP" altLang="en-US" sz="1050" b="0" u="none" dirty="0">
                          <a:solidFill>
                            <a:schemeClr val="tx1"/>
                          </a:solidFill>
                          <a:latin typeface="HG丸ｺﾞｼｯｸM-PRO" pitchFamily="50" charset="-128"/>
                          <a:ea typeface="HG丸ｺﾞｼｯｸM-PRO" pitchFamily="50" charset="-128"/>
                        </a:rPr>
                        <a:t>　</a:t>
                      </a:r>
                      <a:r>
                        <a:rPr lang="ja-JP" altLang="en-US" sz="1050" b="0" u="sng" dirty="0">
                          <a:solidFill>
                            <a:schemeClr val="tx1"/>
                          </a:solidFill>
                          <a:latin typeface="HG丸ｺﾞｼｯｸM-PRO" pitchFamily="50" charset="-128"/>
                          <a:ea typeface="HG丸ｺﾞｼｯｸM-PRO" pitchFamily="50" charset="-128"/>
                        </a:rPr>
                        <a:t>　　　　時　　　分～　　　時　　　分（１日あたり　　　時間　　　分）</a:t>
                      </a:r>
                      <a:endParaRPr lang="en-US" altLang="ja-JP" sz="1050" b="0" dirty="0">
                        <a:solidFill>
                          <a:schemeClr val="tx1"/>
                        </a:solidFill>
                        <a:latin typeface="HG丸ｺﾞｼｯｸM-PRO" pitchFamily="50" charset="-128"/>
                        <a:ea typeface="HG丸ｺﾞｼｯｸM-PRO" pitchFamily="50" charset="-128"/>
                      </a:endParaRPr>
                    </a:p>
                    <a:p>
                      <a:pPr algn="l"/>
                      <a:r>
                        <a:rPr lang="ja-JP" altLang="en-US" sz="1050" b="0" dirty="0">
                          <a:solidFill>
                            <a:schemeClr val="tx1"/>
                          </a:solidFill>
                          <a:latin typeface="HG丸ｺﾞｼｯｸM-PRO" pitchFamily="50" charset="-128"/>
                          <a:ea typeface="HG丸ｺﾞｼｯｸM-PRO" pitchFamily="50" charset="-128"/>
                        </a:rPr>
                        <a:t>　</a:t>
                      </a:r>
                      <a:r>
                        <a:rPr lang="en-US" altLang="ja-JP" sz="1050" b="0" dirty="0">
                          <a:solidFill>
                            <a:schemeClr val="tx1"/>
                          </a:solidFill>
                          <a:latin typeface="HG丸ｺﾞｼｯｸM-PRO" pitchFamily="50" charset="-128"/>
                          <a:ea typeface="HG丸ｺﾞｼｯｸM-PRO" pitchFamily="50" charset="-128"/>
                        </a:rPr>
                        <a:t>※</a:t>
                      </a:r>
                      <a:r>
                        <a:rPr lang="ja-JP" altLang="en-US" sz="1050" b="0" dirty="0">
                          <a:solidFill>
                            <a:schemeClr val="tx1"/>
                          </a:solidFill>
                          <a:latin typeface="HG丸ｺﾞｼｯｸM-PRO" pitchFamily="50" charset="-128"/>
                          <a:ea typeface="HG丸ｺﾞｼｯｸM-PRO" pitchFamily="50" charset="-128"/>
                        </a:rPr>
                        <a:t>上記以外に授業パターンがある場合は下の欄に記入してください。</a:t>
                      </a:r>
                      <a:endParaRPr lang="en-US" altLang="ja-JP" sz="1050" b="0" dirty="0">
                        <a:solidFill>
                          <a:schemeClr val="tx1"/>
                        </a:solidFill>
                        <a:latin typeface="HG丸ｺﾞｼｯｸM-PRO" pitchFamily="50" charset="-128"/>
                        <a:ea typeface="HG丸ｺﾞｼｯｸM-PRO" pitchFamily="50" charset="-128"/>
                      </a:endParaRPr>
                    </a:p>
                    <a:p>
                      <a:pPr algn="l"/>
                      <a:r>
                        <a:rPr lang="ja-JP" altLang="en-US" sz="1050" b="0" dirty="0">
                          <a:solidFill>
                            <a:schemeClr val="tx1"/>
                          </a:solidFill>
                          <a:latin typeface="HG丸ｺﾞｼｯｸM-PRO" pitchFamily="50" charset="-128"/>
                          <a:ea typeface="HG丸ｺﾞｼｯｸM-PRO" pitchFamily="50" charset="-128"/>
                        </a:rPr>
                        <a:t>　</a:t>
                      </a:r>
                      <a:endParaRPr lang="en-US" altLang="ja-JP" sz="1050" b="0" dirty="0">
                        <a:solidFill>
                          <a:schemeClr val="tx1"/>
                        </a:solidFill>
                        <a:latin typeface="HG丸ｺﾞｼｯｸM-PRO" pitchFamily="50" charset="-128"/>
                        <a:ea typeface="HG丸ｺﾞｼｯｸM-PRO" pitchFamily="50" charset="-128"/>
                      </a:endParaRPr>
                    </a:p>
                    <a:p>
                      <a:pPr marL="0" marR="0" indent="0" algn="l" defTabSz="685800" rtl="0" eaLnBrk="1" fontAlgn="auto" latinLnBrk="0" hangingPunct="1">
                        <a:lnSpc>
                          <a:spcPct val="100000"/>
                        </a:lnSpc>
                        <a:spcBef>
                          <a:spcPts val="0"/>
                        </a:spcBef>
                        <a:spcAft>
                          <a:spcPts val="0"/>
                        </a:spcAft>
                        <a:buClrTx/>
                        <a:buSzTx/>
                        <a:buFontTx/>
                        <a:buNone/>
                        <a:tabLst/>
                        <a:defRPr/>
                      </a:pPr>
                      <a:r>
                        <a:rPr lang="ja-JP" altLang="en-US" sz="800" b="0" dirty="0">
                          <a:solidFill>
                            <a:schemeClr val="tx1"/>
                          </a:solidFill>
                          <a:latin typeface="HG丸ｺﾞｼｯｸM-PRO" pitchFamily="50" charset="-128"/>
                          <a:ea typeface="HG丸ｺﾞｼｯｸM-PRO" pitchFamily="50" charset="-128"/>
                        </a:rPr>
                        <a:t>　　　</a:t>
                      </a:r>
                      <a:r>
                        <a:rPr lang="ja-JP" altLang="en-US" sz="800" b="0" u="sng" dirty="0">
                          <a:solidFill>
                            <a:schemeClr val="tx1"/>
                          </a:solidFill>
                          <a:latin typeface="HG丸ｺﾞｼｯｸM-PRO" pitchFamily="50" charset="-128"/>
                          <a:ea typeface="HG丸ｺﾞｼｯｸM-PRO" pitchFamily="50" charset="-128"/>
                        </a:rPr>
                        <a:t>①　　時　　分～　　時　　分（　　時間　　分）</a:t>
                      </a:r>
                      <a:r>
                        <a:rPr lang="ja-JP" altLang="en-US" sz="800" b="0" u="none" dirty="0">
                          <a:solidFill>
                            <a:schemeClr val="tx1"/>
                          </a:solidFill>
                          <a:latin typeface="HG丸ｺﾞｼｯｸM-PRO" pitchFamily="50" charset="-128"/>
                          <a:ea typeface="HG丸ｺﾞｼｯｸM-PRO" pitchFamily="50" charset="-128"/>
                        </a:rPr>
                        <a:t>　</a:t>
                      </a:r>
                      <a:r>
                        <a:rPr lang="ja-JP" altLang="en-US" sz="800" b="0" u="sng" dirty="0">
                          <a:solidFill>
                            <a:schemeClr val="tx1"/>
                          </a:solidFill>
                          <a:latin typeface="HG丸ｺﾞｼｯｸM-PRO" pitchFamily="50" charset="-128"/>
                          <a:ea typeface="HG丸ｺﾞｼｯｸM-PRO" pitchFamily="50" charset="-128"/>
                        </a:rPr>
                        <a:t>②　　時　　分～　　時　　分（　　時間　　分）</a:t>
                      </a:r>
                      <a:endParaRPr lang="en-US" altLang="ja-JP" sz="800" b="0" u="sng" dirty="0">
                        <a:solidFill>
                          <a:schemeClr val="tx1"/>
                        </a:solidFill>
                        <a:latin typeface="HG丸ｺﾞｼｯｸM-PRO" pitchFamily="50" charset="-128"/>
                        <a:ea typeface="HG丸ｺﾞｼｯｸM-PRO" pitchFamily="50" charset="-128"/>
                      </a:endParaRPr>
                    </a:p>
                    <a:p>
                      <a:pPr marL="0" marR="0" indent="0" algn="l" defTabSz="685800" rtl="0" eaLnBrk="1" fontAlgn="auto" latinLnBrk="0" hangingPunct="1">
                        <a:lnSpc>
                          <a:spcPct val="100000"/>
                        </a:lnSpc>
                        <a:spcBef>
                          <a:spcPts val="0"/>
                        </a:spcBef>
                        <a:spcAft>
                          <a:spcPts val="0"/>
                        </a:spcAft>
                        <a:buClrTx/>
                        <a:buSzTx/>
                        <a:buFontTx/>
                        <a:buNone/>
                        <a:tabLst/>
                        <a:defRPr/>
                      </a:pPr>
                      <a:endParaRPr lang="en-US" altLang="ja-JP" sz="800" b="0" u="sng" dirty="0">
                        <a:solidFill>
                          <a:schemeClr val="tx1"/>
                        </a:solidFill>
                        <a:latin typeface="HG丸ｺﾞｼｯｸM-PRO" pitchFamily="50" charset="-128"/>
                        <a:ea typeface="HG丸ｺﾞｼｯｸM-PRO" pitchFamily="50" charset="-128"/>
                      </a:endParaRPr>
                    </a:p>
                    <a:p>
                      <a:pPr marL="0" marR="0" indent="0" algn="l" defTabSz="685800" rtl="0" eaLnBrk="1" fontAlgn="auto" latinLnBrk="0" hangingPunct="1">
                        <a:lnSpc>
                          <a:spcPct val="100000"/>
                        </a:lnSpc>
                        <a:spcBef>
                          <a:spcPts val="0"/>
                        </a:spcBef>
                        <a:spcAft>
                          <a:spcPts val="0"/>
                        </a:spcAft>
                        <a:buClrTx/>
                        <a:buSzTx/>
                        <a:buFontTx/>
                        <a:buNone/>
                        <a:tabLst/>
                        <a:defRPr/>
                      </a:pPr>
                      <a:r>
                        <a:rPr lang="ja-JP" altLang="en-US" sz="800" b="0" dirty="0">
                          <a:solidFill>
                            <a:schemeClr val="tx1"/>
                          </a:solidFill>
                          <a:latin typeface="HG丸ｺﾞｼｯｸM-PRO" pitchFamily="50" charset="-128"/>
                          <a:ea typeface="HG丸ｺﾞｼｯｸM-PRO" pitchFamily="50" charset="-128"/>
                        </a:rPr>
                        <a:t>　　　</a:t>
                      </a:r>
                      <a:r>
                        <a:rPr lang="ja-JP" altLang="en-US" sz="800" b="0" u="sng" dirty="0">
                          <a:solidFill>
                            <a:schemeClr val="tx1"/>
                          </a:solidFill>
                          <a:latin typeface="HG丸ｺﾞｼｯｸM-PRO" pitchFamily="50" charset="-128"/>
                          <a:ea typeface="HG丸ｺﾞｼｯｸM-PRO" pitchFamily="50" charset="-128"/>
                        </a:rPr>
                        <a:t>③　　時　　分～　　時　　分（　　時間　　分）</a:t>
                      </a:r>
                      <a:r>
                        <a:rPr lang="ja-JP" altLang="en-US" sz="800" b="0" u="none" dirty="0">
                          <a:solidFill>
                            <a:schemeClr val="tx1"/>
                          </a:solidFill>
                          <a:latin typeface="HG丸ｺﾞｼｯｸM-PRO" pitchFamily="50" charset="-128"/>
                          <a:ea typeface="HG丸ｺﾞｼｯｸM-PRO" pitchFamily="50" charset="-128"/>
                        </a:rPr>
                        <a:t>　</a:t>
                      </a:r>
                      <a:r>
                        <a:rPr lang="ja-JP" altLang="en-US" sz="800" b="0" u="sng" dirty="0">
                          <a:solidFill>
                            <a:schemeClr val="tx1"/>
                          </a:solidFill>
                          <a:latin typeface="HG丸ｺﾞｼｯｸM-PRO" pitchFamily="50" charset="-128"/>
                          <a:ea typeface="HG丸ｺﾞｼｯｸM-PRO" pitchFamily="50" charset="-128"/>
                        </a:rPr>
                        <a:t>④　　時　　分～　　時　　分（　　時間　　分）</a:t>
                      </a:r>
                      <a:endParaRPr lang="en-US" altLang="ja-JP" sz="800" b="0" u="sng" dirty="0">
                        <a:solidFill>
                          <a:schemeClr val="tx1"/>
                        </a:solidFill>
                        <a:latin typeface="HG丸ｺﾞｼｯｸM-PRO" pitchFamily="50" charset="-128"/>
                        <a:ea typeface="HG丸ｺﾞｼｯｸM-PRO" pitchFamily="50" charset="-128"/>
                      </a:endParaRPr>
                    </a:p>
                  </a:txBody>
                  <a:tcPr>
                    <a:lnL w="63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10005"/>
                  </a:ext>
                </a:extLst>
              </a:tr>
              <a:tr h="468000">
                <a:tc vMerge="1">
                  <a:txBody>
                    <a:bodyPr/>
                    <a:lstStyle/>
                    <a:p>
                      <a:endParaRPr kumimoji="1" lang="ja-JP" altLang="en-US"/>
                    </a:p>
                  </a:txBody>
                  <a:tcPr/>
                </a:tc>
                <a:tc vMerge="1">
                  <a:txBody>
                    <a:bodyPr/>
                    <a:lstStyle/>
                    <a:p>
                      <a:pPr algn="ctr"/>
                      <a:endParaRPr lang="en-US" altLang="ja-JP" sz="1050" b="0" dirty="0">
                        <a:solidFill>
                          <a:schemeClr val="tx1"/>
                        </a:solidFill>
                        <a:latin typeface="HG丸ｺﾞｼｯｸM-PRO" pitchFamily="50" charset="-128"/>
                        <a:ea typeface="HG丸ｺﾞｼｯｸM-PRO"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rowSpan="2">
                  <a:txBody>
                    <a:bodyPr/>
                    <a:lstStyle/>
                    <a:p>
                      <a:pPr algn="ctr"/>
                      <a:r>
                        <a:rPr lang="ja-JP" altLang="en-US" sz="900" b="0" dirty="0">
                          <a:solidFill>
                            <a:schemeClr val="tx1"/>
                          </a:solidFill>
                          <a:latin typeface="HG丸ｺﾞｼｯｸM-PRO" pitchFamily="50" charset="-128"/>
                          <a:ea typeface="HG丸ｺﾞｼｯｸM-PRO" pitchFamily="50" charset="-128"/>
                        </a:rPr>
                        <a:t>②</a:t>
                      </a:r>
                      <a:r>
                        <a:rPr lang="en-US" altLang="ja-JP" sz="900" b="0" dirty="0">
                          <a:solidFill>
                            <a:schemeClr val="tx1"/>
                          </a:solidFill>
                          <a:latin typeface="HG丸ｺﾞｼｯｸM-PRO" pitchFamily="50" charset="-128"/>
                          <a:ea typeface="HG丸ｺﾞｼｯｸM-PRO" pitchFamily="50" charset="-128"/>
                        </a:rPr>
                        <a:t>1</a:t>
                      </a:r>
                      <a:r>
                        <a:rPr lang="ja-JP" altLang="en-US" sz="900" b="0" dirty="0">
                          <a:solidFill>
                            <a:schemeClr val="tx1"/>
                          </a:solidFill>
                          <a:latin typeface="HG丸ｺﾞｼｯｸM-PRO" pitchFamily="50" charset="-128"/>
                          <a:ea typeface="HG丸ｺﾞｼｯｸM-PRO" pitchFamily="50" charset="-128"/>
                        </a:rPr>
                        <a:t>ヶ月あたり</a:t>
                      </a:r>
                      <a:endParaRPr lang="en-US" altLang="ja-JP" sz="900" b="0" dirty="0">
                        <a:solidFill>
                          <a:schemeClr val="tx1"/>
                        </a:solidFill>
                        <a:latin typeface="HG丸ｺﾞｼｯｸM-PRO" pitchFamily="50" charset="-128"/>
                        <a:ea typeface="HG丸ｺﾞｼｯｸM-PRO" pitchFamily="50" charset="-128"/>
                      </a:endParaRPr>
                    </a:p>
                  </a:txBody>
                  <a:tcPr vert="eaVert"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lang="ja-JP" altLang="en-US" sz="1050" b="0" dirty="0">
                          <a:solidFill>
                            <a:schemeClr val="tx1"/>
                          </a:solidFill>
                          <a:latin typeface="HG丸ｺﾞｼｯｸM-PRO" pitchFamily="50" charset="-128"/>
                          <a:ea typeface="HG丸ｺﾞｼｯｸM-PRO" pitchFamily="50" charset="-128"/>
                        </a:rPr>
                        <a:t>日数</a:t>
                      </a:r>
                      <a:endParaRPr lang="en-US" altLang="ja-JP" sz="1050" b="0" dirty="0">
                        <a:solidFill>
                          <a:schemeClr val="tx1"/>
                        </a:solidFill>
                        <a:latin typeface="HG丸ｺﾞｼｯｸM-PRO" pitchFamily="50" charset="-128"/>
                        <a:ea typeface="HG丸ｺﾞｼｯｸM-PRO" pitchFamily="50" charset="-128"/>
                      </a:endParaRPr>
                    </a:p>
                  </a:txBody>
                  <a:tcPr vert="eaVert"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gridSpan="3">
                  <a:txBody>
                    <a:bodyPr/>
                    <a:lstStyle/>
                    <a:p>
                      <a:pPr marL="0" marR="0" indent="0" algn="l" defTabSz="685800" rtl="0" eaLnBrk="1" fontAlgn="auto" latinLnBrk="0" hangingPunct="1">
                        <a:lnSpc>
                          <a:spcPct val="100000"/>
                        </a:lnSpc>
                        <a:spcBef>
                          <a:spcPts val="0"/>
                        </a:spcBef>
                        <a:spcAft>
                          <a:spcPts val="0"/>
                        </a:spcAft>
                        <a:buClrTx/>
                        <a:buSzTx/>
                        <a:buFontTx/>
                        <a:buNone/>
                        <a:tabLst/>
                        <a:defRPr/>
                      </a:pPr>
                      <a:r>
                        <a:rPr lang="ja-JP" altLang="en-US" sz="1050" b="0" u="none" dirty="0">
                          <a:solidFill>
                            <a:schemeClr val="tx1"/>
                          </a:solidFill>
                          <a:latin typeface="HG丸ｺﾞｼｯｸM-PRO" pitchFamily="50" charset="-128"/>
                          <a:ea typeface="HG丸ｺﾞｼｯｸM-PRO" pitchFamily="50" charset="-128"/>
                        </a:rPr>
                        <a:t>　</a:t>
                      </a:r>
                      <a:r>
                        <a:rPr lang="ja-JP" altLang="en-US" sz="1050" b="0" u="sng" dirty="0">
                          <a:solidFill>
                            <a:schemeClr val="tx1"/>
                          </a:solidFill>
                          <a:latin typeface="HG丸ｺﾞｼｯｸM-PRO" pitchFamily="50" charset="-128"/>
                          <a:ea typeface="HG丸ｺﾞｼｯｸM-PRO" pitchFamily="50" charset="-128"/>
                        </a:rPr>
                        <a:t>　　　　日／月</a:t>
                      </a:r>
                      <a:endParaRPr lang="en-US" altLang="ja-JP" sz="1050" b="0" u="sng" dirty="0">
                        <a:solidFill>
                          <a:schemeClr val="tx1"/>
                        </a:solidFill>
                        <a:latin typeface="HG丸ｺﾞｼｯｸM-PRO" pitchFamily="50" charset="-128"/>
                        <a:ea typeface="HG丸ｺﾞｼｯｸM-PRO" pitchFamily="50" charset="-128"/>
                      </a:endParaRPr>
                    </a:p>
                  </a:txBody>
                  <a:tcPr anchor="ctr">
                    <a:lnL w="63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10006"/>
                  </a:ext>
                </a:extLst>
              </a:tr>
              <a:tr h="468000">
                <a:tc vMerge="1">
                  <a:txBody>
                    <a:bodyPr/>
                    <a:lstStyle/>
                    <a:p>
                      <a:endParaRPr kumimoji="1" lang="ja-JP" altLang="en-US"/>
                    </a:p>
                  </a:txBody>
                  <a:tcPr/>
                </a:tc>
                <a:tc vMerge="1">
                  <a:txBody>
                    <a:bodyPr/>
                    <a:lstStyle/>
                    <a:p>
                      <a:endParaRPr kumimoji="1" lang="ja-JP" altLang="en-US"/>
                    </a:p>
                  </a:txBody>
                  <a:tcPr/>
                </a:tc>
                <a:tc vMerge="1">
                  <a:txBody>
                    <a:bodyPr/>
                    <a:lstStyle/>
                    <a:p>
                      <a:pPr algn="ctr"/>
                      <a:endParaRPr lang="en-US" altLang="ja-JP" sz="1050" b="0" dirty="0">
                        <a:solidFill>
                          <a:schemeClr val="tx1"/>
                        </a:solidFill>
                        <a:latin typeface="HG丸ｺﾞｼｯｸM-PRO" pitchFamily="50" charset="-128"/>
                        <a:ea typeface="HG丸ｺﾞｼｯｸM-PRO" pitchFamily="50" charset="-128"/>
                      </a:endParaRPr>
                    </a:p>
                  </a:txBody>
                  <a:tcPr vert="eaVert" anchor="ctr"/>
                </a:tc>
                <a:tc>
                  <a:txBody>
                    <a:bodyPr/>
                    <a:lstStyle/>
                    <a:p>
                      <a:pPr algn="ctr"/>
                      <a:r>
                        <a:rPr lang="ja-JP" altLang="en-US" sz="1050" b="0" dirty="0">
                          <a:solidFill>
                            <a:schemeClr val="tx1"/>
                          </a:solidFill>
                          <a:latin typeface="HG丸ｺﾞｼｯｸM-PRO" pitchFamily="50" charset="-128"/>
                          <a:ea typeface="HG丸ｺﾞｼｯｸM-PRO" pitchFamily="50" charset="-128"/>
                        </a:rPr>
                        <a:t>時間</a:t>
                      </a:r>
                      <a:endParaRPr lang="en-US" altLang="ja-JP" sz="1050" b="0" dirty="0">
                        <a:solidFill>
                          <a:schemeClr val="tx1"/>
                        </a:solidFill>
                        <a:latin typeface="HG丸ｺﾞｼｯｸM-PRO" pitchFamily="50" charset="-128"/>
                        <a:ea typeface="HG丸ｺﾞｼｯｸM-PRO" pitchFamily="50" charset="-128"/>
                      </a:endParaRPr>
                    </a:p>
                  </a:txBody>
                  <a:tcPr vert="eaVert"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gridSpan="3">
                  <a:txBody>
                    <a:bodyPr/>
                    <a:lstStyle/>
                    <a:p>
                      <a:pPr marL="0" marR="0" indent="0" algn="l" defTabSz="685800" rtl="0" eaLnBrk="1" fontAlgn="auto" latinLnBrk="0" hangingPunct="1">
                        <a:lnSpc>
                          <a:spcPct val="100000"/>
                        </a:lnSpc>
                        <a:spcBef>
                          <a:spcPts val="0"/>
                        </a:spcBef>
                        <a:spcAft>
                          <a:spcPts val="0"/>
                        </a:spcAft>
                        <a:buClrTx/>
                        <a:buSzTx/>
                        <a:buFontTx/>
                        <a:buNone/>
                        <a:tabLst/>
                        <a:defRPr/>
                      </a:pPr>
                      <a:endParaRPr lang="en-US" altLang="ja-JP" sz="1050" b="0" u="none" dirty="0">
                        <a:solidFill>
                          <a:schemeClr val="tx1"/>
                        </a:solidFill>
                        <a:latin typeface="HG丸ｺﾞｼｯｸM-PRO" pitchFamily="50" charset="-128"/>
                        <a:ea typeface="HG丸ｺﾞｼｯｸM-PRO" pitchFamily="50" charset="-128"/>
                      </a:endParaRPr>
                    </a:p>
                    <a:p>
                      <a:pPr marL="0" marR="0" indent="0" algn="l" defTabSz="685800" rtl="0" eaLnBrk="1" fontAlgn="auto" latinLnBrk="0" hangingPunct="1">
                        <a:lnSpc>
                          <a:spcPct val="100000"/>
                        </a:lnSpc>
                        <a:spcBef>
                          <a:spcPts val="0"/>
                        </a:spcBef>
                        <a:spcAft>
                          <a:spcPts val="0"/>
                        </a:spcAft>
                        <a:buClrTx/>
                        <a:buSzTx/>
                        <a:buFontTx/>
                        <a:buNone/>
                        <a:tabLst/>
                        <a:defRPr/>
                      </a:pPr>
                      <a:r>
                        <a:rPr lang="ja-JP" altLang="en-US" sz="1050" b="0" u="none" dirty="0">
                          <a:solidFill>
                            <a:schemeClr val="tx1"/>
                          </a:solidFill>
                          <a:latin typeface="HG丸ｺﾞｼｯｸM-PRO" pitchFamily="50" charset="-128"/>
                          <a:ea typeface="HG丸ｺﾞｼｯｸM-PRO" pitchFamily="50" charset="-128"/>
                        </a:rPr>
                        <a:t>　</a:t>
                      </a:r>
                      <a:r>
                        <a:rPr lang="ja-JP" altLang="en-US" sz="1050" b="0" u="sng" dirty="0">
                          <a:solidFill>
                            <a:schemeClr val="tx1"/>
                          </a:solidFill>
                          <a:latin typeface="HG丸ｺﾞｼｯｸM-PRO" pitchFamily="50" charset="-128"/>
                          <a:ea typeface="HG丸ｺﾞｼｯｸM-PRO" pitchFamily="50" charset="-128"/>
                        </a:rPr>
                        <a:t>　　　　時間　　　　分／月</a:t>
                      </a:r>
                      <a:endParaRPr lang="en-US" altLang="ja-JP" sz="1050" b="0" u="sng" dirty="0">
                        <a:solidFill>
                          <a:schemeClr val="tx1"/>
                        </a:solidFill>
                        <a:latin typeface="HG丸ｺﾞｼｯｸM-PRO" pitchFamily="50" charset="-128"/>
                        <a:ea typeface="HG丸ｺﾞｼｯｸM-PRO" pitchFamily="50" charset="-128"/>
                      </a:endParaRPr>
                    </a:p>
                  </a:txBody>
                  <a:tcPr>
                    <a:lnL w="63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10007"/>
                  </a:ext>
                </a:extLst>
              </a:tr>
              <a:tr h="260523">
                <a:tc vMerge="1">
                  <a:txBody>
                    <a:bodyPr/>
                    <a:lstStyle/>
                    <a:p>
                      <a:endParaRPr kumimoji="1" lang="ja-JP" altLang="en-US"/>
                    </a:p>
                  </a:txBody>
                  <a:tcPr/>
                </a:tc>
                <a:tc gridSpan="3">
                  <a:txBody>
                    <a:bodyPr/>
                    <a:lstStyle/>
                    <a:p>
                      <a:pPr algn="ctr"/>
                      <a:r>
                        <a:rPr lang="ja-JP" altLang="en-US" sz="900" b="0" dirty="0">
                          <a:solidFill>
                            <a:schemeClr val="tx1"/>
                          </a:solidFill>
                          <a:latin typeface="HG丸ｺﾞｼｯｸM-PRO" pitchFamily="50" charset="-128"/>
                          <a:ea typeface="HG丸ｺﾞｼｯｸM-PRO" pitchFamily="50" charset="-128"/>
                        </a:rPr>
                        <a:t>通常の授業日</a:t>
                      </a:r>
                      <a:endParaRPr lang="en-US" altLang="ja-JP" sz="900" b="0" dirty="0">
                        <a:solidFill>
                          <a:schemeClr val="tx1"/>
                        </a:solidFill>
                        <a:latin typeface="HG丸ｺﾞｼｯｸM-PRO" pitchFamily="50" charset="-128"/>
                        <a:ea typeface="HG丸ｺﾞｼｯｸM-PRO"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tc>
                <a:tc hMerge="1">
                  <a:txBody>
                    <a:bodyPr/>
                    <a:lstStyle/>
                    <a:p>
                      <a:endParaRPr kumimoji="1" lang="ja-JP" altLang="en-US"/>
                    </a:p>
                  </a:txBody>
                  <a:tcPr/>
                </a:tc>
                <a:tc gridSpan="3">
                  <a:txBody>
                    <a:bodyPr/>
                    <a:lstStyle/>
                    <a:p>
                      <a:pPr algn="l"/>
                      <a:r>
                        <a:rPr lang="ja-JP" altLang="en-US" sz="1050" b="0" dirty="0">
                          <a:solidFill>
                            <a:schemeClr val="tx1"/>
                          </a:solidFill>
                          <a:latin typeface="HG丸ｺﾞｼｯｸM-PRO" pitchFamily="50" charset="-128"/>
                          <a:ea typeface="HG丸ｺﾞｼｯｸM-PRO" pitchFamily="50" charset="-128"/>
                        </a:rPr>
                        <a:t>　月　・　火　・　水　・　木　・　金　・　土　・　日　　　　不定期</a:t>
                      </a:r>
                      <a:endParaRPr lang="en-US" altLang="ja-JP" sz="1050" b="0" dirty="0">
                        <a:solidFill>
                          <a:schemeClr val="tx1"/>
                        </a:solidFill>
                        <a:latin typeface="HG丸ｺﾞｼｯｸM-PRO" pitchFamily="50" charset="-128"/>
                        <a:ea typeface="HG丸ｺﾞｼｯｸM-PRO" pitchFamily="50" charset="-128"/>
                      </a:endParaRPr>
                    </a:p>
                  </a:txBody>
                  <a:tcPr>
                    <a:lnL w="63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10008"/>
                  </a:ext>
                </a:extLst>
              </a:tr>
              <a:tr h="260523">
                <a:tc vMerge="1">
                  <a:txBody>
                    <a:bodyPr/>
                    <a:lstStyle/>
                    <a:p>
                      <a:endParaRPr kumimoji="1" lang="ja-JP" altLang="en-US"/>
                    </a:p>
                  </a:txBody>
                  <a:tcPr/>
                </a:tc>
                <a:tc gridSpan="3">
                  <a:txBody>
                    <a:bodyPr/>
                    <a:lstStyle/>
                    <a:p>
                      <a:pPr algn="ctr"/>
                      <a:r>
                        <a:rPr lang="en-US" altLang="ja-JP" sz="560" b="0" dirty="0">
                          <a:solidFill>
                            <a:schemeClr val="tx1"/>
                          </a:solidFill>
                          <a:latin typeface="HG丸ｺﾞｼｯｸM-PRO" pitchFamily="50" charset="-128"/>
                          <a:ea typeface="HG丸ｺﾞｼｯｸM-PRO" pitchFamily="50" charset="-128"/>
                        </a:rPr>
                        <a:t>1</a:t>
                      </a:r>
                      <a:r>
                        <a:rPr lang="ja-JP" altLang="en-US" sz="560" b="0" dirty="0">
                          <a:solidFill>
                            <a:schemeClr val="tx1"/>
                          </a:solidFill>
                          <a:latin typeface="HG丸ｺﾞｼｯｸM-PRO" pitchFamily="50" charset="-128"/>
                          <a:ea typeface="HG丸ｺﾞｼｯｸM-PRO" pitchFamily="50" charset="-128"/>
                        </a:rPr>
                        <a:t>ヶ月以上の長期休暇</a:t>
                      </a:r>
                      <a:endParaRPr lang="en-US" altLang="ja-JP" sz="560" b="0" dirty="0">
                        <a:solidFill>
                          <a:schemeClr val="tx1"/>
                        </a:solidFill>
                        <a:latin typeface="HG丸ｺﾞｼｯｸM-PRO" pitchFamily="50" charset="-128"/>
                        <a:ea typeface="HG丸ｺﾞｼｯｸM-PRO"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tc>
                <a:tc hMerge="1">
                  <a:txBody>
                    <a:bodyPr/>
                    <a:lstStyle/>
                    <a:p>
                      <a:endParaRPr kumimoji="1" lang="ja-JP" altLang="en-US"/>
                    </a:p>
                  </a:txBody>
                  <a:tcPr/>
                </a:tc>
                <a:tc gridSpan="3">
                  <a:txBody>
                    <a:bodyPr/>
                    <a:lstStyle/>
                    <a:p>
                      <a:pPr algn="l"/>
                      <a:r>
                        <a:rPr lang="ja-JP" altLang="en-US" sz="1050" b="0" dirty="0">
                          <a:solidFill>
                            <a:schemeClr val="tx1"/>
                          </a:solidFill>
                          <a:latin typeface="HG丸ｺﾞｼｯｸM-PRO" pitchFamily="50" charset="-128"/>
                          <a:ea typeface="HG丸ｺﾞｼｯｸM-PRO" pitchFamily="50" charset="-128"/>
                        </a:rPr>
                        <a:t>　なし・あり→具体的に（　　　　　　　　　　　　　　　　　　　　　　　　　　）</a:t>
                      </a:r>
                      <a:endParaRPr lang="en-US" altLang="ja-JP" sz="1050" b="0" dirty="0">
                        <a:solidFill>
                          <a:schemeClr val="tx1"/>
                        </a:solidFill>
                        <a:latin typeface="HG丸ｺﾞｼｯｸM-PRO" pitchFamily="50" charset="-128"/>
                        <a:ea typeface="HG丸ｺﾞｼｯｸM-PRO" pitchFamily="50" charset="-128"/>
                      </a:endParaRPr>
                    </a:p>
                  </a:txBody>
                  <a:tcPr anchor="ctr">
                    <a:lnL w="63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10009"/>
                  </a:ext>
                </a:extLst>
              </a:tr>
              <a:tr h="1980000">
                <a:tc vMerge="1">
                  <a:txBody>
                    <a:bodyPr/>
                    <a:lstStyle/>
                    <a:p>
                      <a:endParaRPr kumimoji="1" lang="ja-JP" altLang="en-US"/>
                    </a:p>
                  </a:txBody>
                  <a:tcPr/>
                </a:tc>
                <a:tc gridSpan="6">
                  <a:txBody>
                    <a:bodyPr/>
                    <a:lstStyle/>
                    <a:p>
                      <a:pPr algn="l"/>
                      <a:r>
                        <a:rPr lang="ja-JP" altLang="en-US" sz="1050" b="0" dirty="0">
                          <a:solidFill>
                            <a:schemeClr val="tx1"/>
                          </a:solidFill>
                          <a:latin typeface="HG丸ｺﾞｼｯｸM-PRO" pitchFamily="50" charset="-128"/>
                          <a:ea typeface="HG丸ｺﾞｼｯｸM-PRO" pitchFamily="50" charset="-128"/>
                        </a:rPr>
                        <a:t>　上記のとおり証明します。</a:t>
                      </a:r>
                      <a:endParaRPr lang="en-US" altLang="ja-JP" sz="1050" b="0" dirty="0">
                        <a:solidFill>
                          <a:schemeClr val="tx1"/>
                        </a:solidFill>
                        <a:latin typeface="HG丸ｺﾞｼｯｸM-PRO" pitchFamily="50" charset="-128"/>
                        <a:ea typeface="HG丸ｺﾞｼｯｸM-PRO" pitchFamily="50" charset="-128"/>
                      </a:endParaRPr>
                    </a:p>
                    <a:p>
                      <a:pPr algn="l"/>
                      <a:endParaRPr lang="en-US" altLang="ja-JP" sz="1050" b="0" dirty="0">
                        <a:solidFill>
                          <a:schemeClr val="tx1"/>
                        </a:solidFill>
                        <a:latin typeface="HG丸ｺﾞｼｯｸM-PRO" pitchFamily="50" charset="-128"/>
                        <a:ea typeface="HG丸ｺﾞｼｯｸM-PRO" pitchFamily="50" charset="-128"/>
                      </a:endParaRPr>
                    </a:p>
                    <a:p>
                      <a:pPr algn="l"/>
                      <a:r>
                        <a:rPr lang="ja-JP" altLang="en-US" sz="1050" b="0" dirty="0">
                          <a:solidFill>
                            <a:schemeClr val="tx1"/>
                          </a:solidFill>
                          <a:latin typeface="HG丸ｺﾞｼｯｸM-PRO" pitchFamily="50" charset="-128"/>
                          <a:ea typeface="HG丸ｺﾞｼｯｸM-PRO" pitchFamily="50" charset="-128"/>
                        </a:rPr>
                        <a:t>　令和　　　　　年　　　月　　　日　</a:t>
                      </a:r>
                      <a:r>
                        <a:rPr lang="en-US" altLang="ja-JP" sz="1050" b="0" u="sng" dirty="0">
                          <a:solidFill>
                            <a:schemeClr val="tx1"/>
                          </a:solidFill>
                          <a:latin typeface="HG丸ｺﾞｼｯｸM-PRO" pitchFamily="50" charset="-128"/>
                          <a:ea typeface="HG丸ｺﾞｼｯｸM-PRO" pitchFamily="50" charset="-128"/>
                        </a:rPr>
                        <a:t>※</a:t>
                      </a:r>
                      <a:r>
                        <a:rPr lang="ja-JP" altLang="en-US" sz="1050" b="0" u="sng" dirty="0">
                          <a:solidFill>
                            <a:schemeClr val="tx1"/>
                          </a:solidFill>
                          <a:latin typeface="HG丸ｺﾞｼｯｸM-PRO" pitchFamily="50" charset="-128"/>
                          <a:ea typeface="HG丸ｺﾞｼｯｸM-PRO" pitchFamily="50" charset="-128"/>
                        </a:rPr>
                        <a:t>日付が未記入の場合は無効です。</a:t>
                      </a:r>
                      <a:endParaRPr lang="en-US" altLang="ja-JP" sz="1050" b="0" u="sng" dirty="0">
                        <a:solidFill>
                          <a:schemeClr val="tx1"/>
                        </a:solidFill>
                        <a:latin typeface="HG丸ｺﾞｼｯｸM-PRO" pitchFamily="50" charset="-128"/>
                        <a:ea typeface="HG丸ｺﾞｼｯｸM-PRO" pitchFamily="50" charset="-128"/>
                      </a:endParaRPr>
                    </a:p>
                    <a:p>
                      <a:pPr algn="l"/>
                      <a:endParaRPr lang="en-US" altLang="ja-JP" sz="1050" b="0" u="none" dirty="0">
                        <a:solidFill>
                          <a:schemeClr val="tx1"/>
                        </a:solidFill>
                        <a:latin typeface="HG丸ｺﾞｼｯｸM-PRO" pitchFamily="50" charset="-128"/>
                        <a:ea typeface="HG丸ｺﾞｼｯｸM-PRO" pitchFamily="50" charset="-128"/>
                      </a:endParaRPr>
                    </a:p>
                    <a:p>
                      <a:pPr algn="l"/>
                      <a:r>
                        <a:rPr lang="ja-JP" altLang="en-US" sz="1050" b="0" u="none" dirty="0">
                          <a:solidFill>
                            <a:schemeClr val="tx1"/>
                          </a:solidFill>
                          <a:latin typeface="HG丸ｺﾞｼｯｸM-PRO" pitchFamily="50" charset="-128"/>
                          <a:ea typeface="HG丸ｺﾞｼｯｸM-PRO" pitchFamily="50" charset="-128"/>
                        </a:rPr>
                        <a:t>　学校名</a:t>
                      </a:r>
                      <a:endParaRPr lang="en-US" altLang="ja-JP" sz="1050" b="0" u="none" dirty="0">
                        <a:solidFill>
                          <a:schemeClr val="tx1"/>
                        </a:solidFill>
                        <a:latin typeface="HG丸ｺﾞｼｯｸM-PRO" pitchFamily="50" charset="-128"/>
                        <a:ea typeface="HG丸ｺﾞｼｯｸM-PRO" pitchFamily="50" charset="-128"/>
                      </a:endParaRPr>
                    </a:p>
                    <a:p>
                      <a:pPr algn="l"/>
                      <a:endParaRPr lang="en-US" altLang="ja-JP" sz="1050" b="0" u="none" dirty="0">
                        <a:solidFill>
                          <a:schemeClr val="tx1"/>
                        </a:solidFill>
                        <a:latin typeface="HG丸ｺﾞｼｯｸM-PRO" pitchFamily="50" charset="-128"/>
                        <a:ea typeface="HG丸ｺﾞｼｯｸM-PRO" pitchFamily="50" charset="-128"/>
                      </a:endParaRPr>
                    </a:p>
                    <a:p>
                      <a:pPr algn="l"/>
                      <a:r>
                        <a:rPr lang="ja-JP" altLang="en-US" sz="1050" b="0" u="none" dirty="0">
                          <a:solidFill>
                            <a:schemeClr val="tx1"/>
                          </a:solidFill>
                          <a:latin typeface="HG丸ｺﾞｼｯｸM-PRO" pitchFamily="50" charset="-128"/>
                          <a:ea typeface="HG丸ｺﾞｼｯｸM-PRO" pitchFamily="50" charset="-128"/>
                        </a:rPr>
                        <a:t>　所在地</a:t>
                      </a:r>
                      <a:endParaRPr lang="en-US" altLang="ja-JP" sz="1050" b="0" u="none" dirty="0">
                        <a:solidFill>
                          <a:schemeClr val="tx1"/>
                        </a:solidFill>
                        <a:latin typeface="HG丸ｺﾞｼｯｸM-PRO" pitchFamily="50" charset="-128"/>
                        <a:ea typeface="HG丸ｺﾞｼｯｸM-PRO" pitchFamily="50" charset="-128"/>
                      </a:endParaRPr>
                    </a:p>
                    <a:p>
                      <a:pPr algn="l"/>
                      <a:endParaRPr lang="en-US" altLang="ja-JP" sz="1050" b="0" u="none" dirty="0">
                        <a:solidFill>
                          <a:schemeClr val="tx1"/>
                        </a:solidFill>
                        <a:latin typeface="HG丸ｺﾞｼｯｸM-PRO" pitchFamily="50" charset="-128"/>
                        <a:ea typeface="HG丸ｺﾞｼｯｸM-PRO" pitchFamily="50" charset="-128"/>
                      </a:endParaRPr>
                    </a:p>
                    <a:p>
                      <a:pPr algn="l"/>
                      <a:r>
                        <a:rPr lang="ja-JP" altLang="en-US" sz="1050" b="0" u="none" dirty="0">
                          <a:solidFill>
                            <a:schemeClr val="tx1"/>
                          </a:solidFill>
                          <a:latin typeface="HG丸ｺﾞｼｯｸM-PRO" pitchFamily="50" charset="-128"/>
                          <a:ea typeface="HG丸ｺﾞｼｯｸM-PRO" pitchFamily="50" charset="-128"/>
                        </a:rPr>
                        <a:t>　代表者氏名　　　　　　　　　　　　　　　　　　　　　電話番号（　　　　　　　　　　　　）</a:t>
                      </a:r>
                      <a:endParaRPr lang="en-US" altLang="ja-JP" sz="1050" b="0" u="none" dirty="0">
                        <a:solidFill>
                          <a:schemeClr val="tx1"/>
                        </a:solidFill>
                        <a:latin typeface="HG丸ｺﾞｼｯｸM-PRO" pitchFamily="50" charset="-128"/>
                        <a:ea typeface="HG丸ｺﾞｼｯｸM-PRO" pitchFamily="50" charset="-128"/>
                      </a:endParaRPr>
                    </a:p>
                    <a:p>
                      <a:pPr algn="l"/>
                      <a:endParaRPr lang="en-US" altLang="ja-JP" sz="1050" b="0" u="none" dirty="0">
                        <a:solidFill>
                          <a:schemeClr val="tx1"/>
                        </a:solidFill>
                        <a:latin typeface="HG丸ｺﾞｼｯｸM-PRO" pitchFamily="50" charset="-128"/>
                        <a:ea typeface="HG丸ｺﾞｼｯｸM-PRO" pitchFamily="50" charset="-128"/>
                      </a:endParaRPr>
                    </a:p>
                    <a:p>
                      <a:pPr algn="l"/>
                      <a:r>
                        <a:rPr lang="ja-JP" altLang="en-US" sz="1050" b="0" u="none" dirty="0">
                          <a:solidFill>
                            <a:schemeClr val="tx1"/>
                          </a:solidFill>
                          <a:latin typeface="HG丸ｺﾞｼｯｸM-PRO" pitchFamily="50" charset="-128"/>
                          <a:ea typeface="HG丸ｺﾞｼｯｸM-PRO" pitchFamily="50" charset="-128"/>
                        </a:rPr>
                        <a:t>（記入担当者名　　　　　　　　　　　　　　　　）</a:t>
                      </a:r>
                      <a:endParaRPr lang="en-US" altLang="ja-JP" sz="1050" b="0" u="none" dirty="0">
                        <a:solidFill>
                          <a:schemeClr val="tx1"/>
                        </a:solidFill>
                        <a:latin typeface="HG丸ｺﾞｼｯｸM-PRO" pitchFamily="50" charset="-128"/>
                        <a:ea typeface="HG丸ｺﾞｼｯｸM-PRO" pitchFamily="50" charset="-128"/>
                      </a:endParaRPr>
                    </a:p>
                    <a:p>
                      <a:pPr algn="l"/>
                      <a:endParaRPr lang="en-US" altLang="ja-JP" sz="1050" b="0" u="none" dirty="0">
                        <a:solidFill>
                          <a:schemeClr val="tx1"/>
                        </a:solidFill>
                        <a:latin typeface="HG丸ｺﾞｼｯｸM-PRO" pitchFamily="50" charset="-128"/>
                        <a:ea typeface="HG丸ｺﾞｼｯｸM-PRO" pitchFamily="50" charset="-128"/>
                      </a:endParaRPr>
                    </a:p>
                  </a:txBody>
                  <a:tcPr>
                    <a:lnL w="63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10010"/>
                  </a:ext>
                </a:extLst>
              </a:tr>
              <a:tr h="1047750">
                <a:tc gridSpan="7">
                  <a:txBody>
                    <a:bodyPr/>
                    <a:lstStyle/>
                    <a:p>
                      <a:r>
                        <a:rPr lang="ja-JP" altLang="en-US" sz="1050" b="0" dirty="0">
                          <a:solidFill>
                            <a:schemeClr val="tx1"/>
                          </a:solidFill>
                          <a:latin typeface="HG丸ｺﾞｼｯｸM-PRO" pitchFamily="50" charset="-128"/>
                          <a:ea typeface="HG丸ｺﾞｼｯｸM-PRO" pitchFamily="50" charset="-128"/>
                        </a:rPr>
                        <a:t>≪学校の方へ≫　　　　　　　　　　　　　　　　　　　　　　　　（大野城市保育所・幼稚園申請用）</a:t>
                      </a:r>
                      <a:endParaRPr lang="en-US" altLang="ja-JP" sz="1050" b="0" dirty="0">
                        <a:solidFill>
                          <a:schemeClr val="tx1"/>
                        </a:solidFill>
                        <a:latin typeface="HG丸ｺﾞｼｯｸM-PRO" pitchFamily="50" charset="-128"/>
                        <a:ea typeface="HG丸ｺﾞｼｯｸM-PRO" pitchFamily="50" charset="-128"/>
                      </a:endParaRPr>
                    </a:p>
                    <a:p>
                      <a:pPr marL="0" marR="0" indent="0" algn="l" defTabSz="685800" rtl="0" eaLnBrk="1" fontAlgn="auto" latinLnBrk="0" hangingPunct="1">
                        <a:lnSpc>
                          <a:spcPct val="100000"/>
                        </a:lnSpc>
                        <a:spcBef>
                          <a:spcPts val="0"/>
                        </a:spcBef>
                        <a:spcAft>
                          <a:spcPts val="0"/>
                        </a:spcAft>
                        <a:buClrTx/>
                        <a:buSzTx/>
                        <a:buFontTx/>
                        <a:buNone/>
                        <a:tabLst/>
                        <a:defRPr/>
                      </a:pPr>
                      <a:r>
                        <a:rPr lang="ja-JP" altLang="en-US" sz="1050" b="0" dirty="0">
                          <a:solidFill>
                            <a:schemeClr val="tx1"/>
                          </a:solidFill>
                          <a:latin typeface="HG丸ｺﾞｼｯｸM-PRO" pitchFamily="50" charset="-128"/>
                          <a:ea typeface="HG丸ｺﾞｼｯｸM-PRO" pitchFamily="50" charset="-128"/>
                        </a:rPr>
                        <a:t>・学校の規定に沿い、適切な証明者を確認して、記入をお願いします。</a:t>
                      </a:r>
                      <a:endParaRPr lang="en-US" altLang="ja-JP" sz="1050" b="0" dirty="0">
                        <a:solidFill>
                          <a:schemeClr val="tx1"/>
                        </a:solidFill>
                        <a:latin typeface="HG丸ｺﾞｼｯｸM-PRO" pitchFamily="50" charset="-128"/>
                        <a:ea typeface="HG丸ｺﾞｼｯｸM-PRO" pitchFamily="50" charset="-128"/>
                      </a:endParaRPr>
                    </a:p>
                    <a:p>
                      <a:r>
                        <a:rPr lang="ja-JP" altLang="en-US" sz="1050" b="0" dirty="0">
                          <a:solidFill>
                            <a:schemeClr val="tx1"/>
                          </a:solidFill>
                          <a:latin typeface="HG丸ｺﾞｼｯｸM-PRO" pitchFamily="50" charset="-128"/>
                          <a:ea typeface="HG丸ｺﾞｼｯｸM-PRO" pitchFamily="50" charset="-128"/>
                        </a:rPr>
                        <a:t>・</a:t>
                      </a:r>
                      <a:r>
                        <a:rPr lang="ja-JP" altLang="en-US" sz="1050" b="1" u="sng" dirty="0">
                          <a:solidFill>
                            <a:schemeClr val="tx1"/>
                          </a:solidFill>
                          <a:latin typeface="HG丸ｺﾞｼｯｸM-PRO" pitchFamily="50" charset="-128"/>
                          <a:ea typeface="HG丸ｺﾞｼｯｸM-PRO" pitchFamily="50" charset="-128"/>
                        </a:rPr>
                        <a:t>記入漏れがある場合は受付できません。記入後に再度確認をお願いします。</a:t>
                      </a:r>
                      <a:endParaRPr lang="en-US" altLang="ja-JP" sz="1050" b="1" u="sng" dirty="0">
                        <a:solidFill>
                          <a:schemeClr val="tx1"/>
                        </a:solidFill>
                        <a:latin typeface="HG丸ｺﾞｼｯｸM-PRO" pitchFamily="50" charset="-128"/>
                        <a:ea typeface="HG丸ｺﾞｼｯｸM-PRO" pitchFamily="50" charset="-128"/>
                      </a:endParaRPr>
                    </a:p>
                    <a:p>
                      <a:r>
                        <a:rPr lang="ja-JP" altLang="en-US" sz="1050" b="0" dirty="0">
                          <a:solidFill>
                            <a:schemeClr val="tx1"/>
                          </a:solidFill>
                          <a:latin typeface="HG丸ｺﾞｼｯｸM-PRO" pitchFamily="50" charset="-128"/>
                          <a:ea typeface="HG丸ｺﾞｼｯｸM-PRO" pitchFamily="50" charset="-128"/>
                        </a:rPr>
                        <a:t>・記入された内容が不明な場合、問い合わせや再提出をお願いする場合があります。</a:t>
                      </a:r>
                      <a:endParaRPr lang="en-US" altLang="ja-JP" sz="1050" b="0" dirty="0">
                        <a:solidFill>
                          <a:schemeClr val="tx1"/>
                        </a:solidFill>
                        <a:latin typeface="HG丸ｺﾞｼｯｸM-PRO" pitchFamily="50" charset="-128"/>
                        <a:ea typeface="HG丸ｺﾞｼｯｸM-PRO" pitchFamily="50" charset="-128"/>
                      </a:endParaRPr>
                    </a:p>
                    <a:p>
                      <a:r>
                        <a:rPr lang="ja-JP" altLang="en-US" sz="1050" b="0" dirty="0">
                          <a:solidFill>
                            <a:schemeClr val="tx1"/>
                          </a:solidFill>
                          <a:latin typeface="HG丸ｺﾞｼｯｸM-PRO" pitchFamily="50" charset="-128"/>
                          <a:ea typeface="HG丸ｺﾞｼｯｸM-PRO" pitchFamily="50" charset="-128"/>
                        </a:rPr>
                        <a:t>・保護者記入の証明や虚偽の証明は無効です。</a:t>
                      </a:r>
                      <a:r>
                        <a:rPr lang="ja-JP" altLang="en-US" sz="1050" b="1" u="sng" dirty="0">
                          <a:solidFill>
                            <a:schemeClr val="tx1"/>
                          </a:solidFill>
                          <a:latin typeface="HG丸ｺﾞｼｯｸM-PRO" pitchFamily="50" charset="-128"/>
                          <a:ea typeface="HG丸ｺﾞｼｯｸM-PRO" pitchFamily="50" charset="-128"/>
                        </a:rPr>
                        <a:t>実態が本書と異なる場合、入所等を取り消す場合があります。</a:t>
                      </a:r>
                      <a:endParaRPr lang="en-US" altLang="ja-JP" sz="1050" b="1" u="sng" dirty="0">
                        <a:solidFill>
                          <a:schemeClr val="tx1"/>
                        </a:solidFill>
                        <a:latin typeface="HG丸ｺﾞｼｯｸM-PRO" pitchFamily="50" charset="-128"/>
                        <a:ea typeface="HG丸ｺﾞｼｯｸM-PRO" pitchFamily="50" charset="-128"/>
                      </a:endParaRPr>
                    </a:p>
                  </a:txBody>
                  <a:tcPr marL="36000" marR="36000" marT="18000" marB="1800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hMerge="1">
                  <a:txBody>
                    <a:bodyPr/>
                    <a:lstStyle/>
                    <a:p>
                      <a:pPr algn="l"/>
                      <a:endParaRPr lang="en-US" altLang="ja-JP" sz="1050" b="0" u="none" dirty="0">
                        <a:solidFill>
                          <a:schemeClr val="tx1"/>
                        </a:solidFill>
                        <a:latin typeface="HG丸ｺﾞｼｯｸM-PRO" pitchFamily="50" charset="-128"/>
                        <a:ea typeface="HG丸ｺﾞｼｯｸM-PRO" pitchFamily="50" charset="-128"/>
                      </a:endParaRPr>
                    </a:p>
                  </a:txBody>
                  <a:tcPr>
                    <a:lnL w="63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10011"/>
                  </a:ext>
                </a:extLst>
              </a:tr>
            </a:tbl>
          </a:graphicData>
        </a:graphic>
      </p:graphicFrame>
      <p:graphicFrame>
        <p:nvGraphicFramePr>
          <p:cNvPr id="14" name="Table 16"/>
          <p:cNvGraphicFramePr>
            <a:graphicFrameLocks noGrp="1"/>
          </p:cNvGraphicFramePr>
          <p:nvPr>
            <p:extLst>
              <p:ext uri="{D42A27DB-BD31-4B8C-83A1-F6EECF244321}">
                <p14:modId xmlns:p14="http://schemas.microsoft.com/office/powerpoint/2010/main" val="2578598241"/>
              </p:ext>
            </p:extLst>
          </p:nvPr>
        </p:nvGraphicFramePr>
        <p:xfrm>
          <a:off x="444500" y="1895968"/>
          <a:ext cx="2984500" cy="251460"/>
        </p:xfrm>
        <a:graphic>
          <a:graphicData uri="http://schemas.openxmlformats.org/drawingml/2006/table">
            <a:tbl>
              <a:tblPr firstRow="1" bandRow="1">
                <a:tableStyleId>{5C22544A-7EE6-4342-B048-85BDC9FD1C3A}</a:tableStyleId>
              </a:tblPr>
              <a:tblGrid>
                <a:gridCol w="2984500">
                  <a:extLst>
                    <a:ext uri="{9D8B030D-6E8A-4147-A177-3AD203B41FA5}">
                      <a16:colId xmlns:a16="http://schemas.microsoft.com/office/drawing/2014/main" val="20000"/>
                    </a:ext>
                  </a:extLst>
                </a:gridCol>
              </a:tblGrid>
              <a:tr h="232721">
                <a:tc>
                  <a:txBody>
                    <a:bodyPr/>
                    <a:lstStyle/>
                    <a:p>
                      <a:endParaRPr kumimoji="1" lang="en-US" altLang="ja-JP" sz="1050" b="0" dirty="0">
                        <a:solidFill>
                          <a:schemeClr val="tx1"/>
                        </a:solidFill>
                        <a:latin typeface="HG丸ｺﾞｼｯｸM-PRO" pitchFamily="50" charset="-128"/>
                        <a:ea typeface="HG丸ｺﾞｼｯｸM-PRO" pitchFamily="50" charset="-128"/>
                      </a:endParaRPr>
                    </a:p>
                  </a:txBody>
                  <a:tcPr marL="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000"/>
                  </a:ext>
                </a:extLst>
              </a:tr>
            </a:tbl>
          </a:graphicData>
        </a:graphic>
      </p:graphicFrame>
      <p:sp>
        <p:nvSpPr>
          <p:cNvPr id="3" name="テキスト ボックス 2"/>
          <p:cNvSpPr txBox="1"/>
          <p:nvPr/>
        </p:nvSpPr>
        <p:spPr>
          <a:xfrm>
            <a:off x="3429000" y="1899905"/>
            <a:ext cx="1775461" cy="253916"/>
          </a:xfrm>
          <a:prstGeom prst="rect">
            <a:avLst/>
          </a:prstGeom>
          <a:noFill/>
        </p:spPr>
        <p:txBody>
          <a:bodyPr wrap="square" rtlCol="0">
            <a:spAutoFit/>
          </a:bodyPr>
          <a:lstStyle/>
          <a:p>
            <a:r>
              <a:rPr kumimoji="1" lang="ja-JP" altLang="en-US" sz="1050" dirty="0">
                <a:latin typeface="HG丸ｺﾞｼｯｸM-PRO" panose="020F0600000000000000" pitchFamily="50" charset="-128"/>
                <a:ea typeface="HG丸ｺﾞｼｯｸM-PRO" panose="020F0600000000000000" pitchFamily="50" charset="-128"/>
              </a:rPr>
              <a:t>保育園（所）・幼稚園</a:t>
            </a:r>
          </a:p>
        </p:txBody>
      </p:sp>
      <p:graphicFrame>
        <p:nvGraphicFramePr>
          <p:cNvPr id="21" name="表 20"/>
          <p:cNvGraphicFramePr>
            <a:graphicFrameLocks noGrp="1"/>
          </p:cNvGraphicFramePr>
          <p:nvPr>
            <p:extLst>
              <p:ext uri="{D42A27DB-BD31-4B8C-83A1-F6EECF244321}">
                <p14:modId xmlns:p14="http://schemas.microsoft.com/office/powerpoint/2010/main" val="4011166204"/>
              </p:ext>
            </p:extLst>
          </p:nvPr>
        </p:nvGraphicFramePr>
        <p:xfrm>
          <a:off x="5526167" y="9514776"/>
          <a:ext cx="1224000" cy="213360"/>
        </p:xfrm>
        <a:graphic>
          <a:graphicData uri="http://schemas.openxmlformats.org/drawingml/2006/table">
            <a:tbl>
              <a:tblPr firstRow="1" bandRow="1">
                <a:tableStyleId>{5C22544A-7EE6-4342-B048-85BDC9FD1C3A}</a:tableStyleId>
              </a:tblPr>
              <a:tblGrid>
                <a:gridCol w="504000">
                  <a:extLst>
                    <a:ext uri="{9D8B030D-6E8A-4147-A177-3AD203B41FA5}">
                      <a16:colId xmlns:a16="http://schemas.microsoft.com/office/drawing/2014/main" val="20000"/>
                    </a:ext>
                  </a:extLst>
                </a:gridCol>
                <a:gridCol w="720000">
                  <a:extLst>
                    <a:ext uri="{9D8B030D-6E8A-4147-A177-3AD203B41FA5}">
                      <a16:colId xmlns:a16="http://schemas.microsoft.com/office/drawing/2014/main" val="20001"/>
                    </a:ext>
                  </a:extLst>
                </a:gridCol>
              </a:tblGrid>
              <a:tr h="180000">
                <a:tc>
                  <a:txBody>
                    <a:bodyPr/>
                    <a:lstStyle/>
                    <a:p>
                      <a:pPr algn="ctr"/>
                      <a:r>
                        <a:rPr kumimoji="1" lang="ja-JP" altLang="en-US" sz="800" b="0" dirty="0">
                          <a:solidFill>
                            <a:schemeClr val="tx1"/>
                          </a:solidFill>
                          <a:latin typeface="HG丸ｺﾞｼｯｸM-PRO" panose="020F0600000000000000" pitchFamily="50" charset="-128"/>
                          <a:ea typeface="HG丸ｺﾞｼｯｸM-PRO" panose="020F0600000000000000" pitchFamily="50" charset="-128"/>
                        </a:rPr>
                        <a:t>保護者</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indent="0" algn="ctr" defTabSz="685800" rtl="0" eaLnBrk="1" fontAlgn="auto" latinLnBrk="0" hangingPunct="1">
                        <a:lnSpc>
                          <a:spcPct val="100000"/>
                        </a:lnSpc>
                        <a:spcBef>
                          <a:spcPts val="0"/>
                        </a:spcBef>
                        <a:spcAft>
                          <a:spcPts val="0"/>
                        </a:spcAft>
                        <a:buClrTx/>
                        <a:buSzTx/>
                        <a:buFontTx/>
                        <a:buNone/>
                        <a:tabLst/>
                        <a:defRPr/>
                      </a:pPr>
                      <a:r>
                        <a:rPr kumimoji="1" lang="ja-JP" altLang="en-US" sz="800" b="0" dirty="0">
                          <a:solidFill>
                            <a:schemeClr val="tx1"/>
                          </a:solidFill>
                          <a:latin typeface="HG丸ｺﾞｼｯｸM-PRO" panose="020F0600000000000000" pitchFamily="50" charset="-128"/>
                          <a:ea typeface="HG丸ｺﾞｼｯｸM-PRO" panose="020F0600000000000000" pitchFamily="50" charset="-128"/>
                        </a:rPr>
                        <a:t>□１　□２</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0"/>
                  </a:ext>
                </a:extLst>
              </a:tr>
            </a:tbl>
          </a:graphicData>
        </a:graphic>
      </p:graphicFrame>
    </p:spTree>
    <p:extLst>
      <p:ext uri="{BB962C8B-B14F-4D97-AF65-F5344CB8AC3E}">
        <p14:creationId xmlns:p14="http://schemas.microsoft.com/office/powerpoint/2010/main" val="785898623"/>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775</TotalTime>
  <Words>667</Words>
  <Application>Microsoft Office PowerPoint</Application>
  <PresentationFormat>A4 210 x 297 mm</PresentationFormat>
  <Paragraphs>67</Paragraphs>
  <Slides>1</Slides>
  <Notes>0</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1</vt:i4>
      </vt:variant>
    </vt:vector>
  </HeadingPairs>
  <TitlesOfParts>
    <vt:vector size="7" baseType="lpstr">
      <vt:lpstr>HG丸ｺﾞｼｯｸM-PRO</vt:lpstr>
      <vt:lpstr>ＭＳ Ｐゴシック</vt:lpstr>
      <vt:lpstr>Arial</vt:lpstr>
      <vt:lpstr>Calibri</vt:lpstr>
      <vt:lpstr>Calibri Light</vt:lpstr>
      <vt:lpstr>Office テーマ</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梶原 義龍</dc:creator>
  <cp:lastModifiedBy>田中 遼</cp:lastModifiedBy>
  <cp:revision>184</cp:revision>
  <cp:lastPrinted>2017-10-30T02:31:21Z</cp:lastPrinted>
  <dcterms:created xsi:type="dcterms:W3CDTF">2016-10-24T12:01:03Z</dcterms:created>
  <dcterms:modified xsi:type="dcterms:W3CDTF">2024-09-17T07:26:21Z</dcterms:modified>
</cp:coreProperties>
</file>