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3120" userDrawn="1">
          <p15:clr>
            <a:srgbClr val="A4A3A4"/>
          </p15:clr>
        </p15:guide>
        <p15:guide id="4" pos="28" userDrawn="1">
          <p15:clr>
            <a:srgbClr val="A4A3A4"/>
          </p15:clr>
        </p15:guide>
        <p15:guide id="5" pos="4292" userDrawn="1">
          <p15:clr>
            <a:srgbClr val="A4A3A4"/>
          </p15:clr>
        </p15:guide>
        <p15:guide id="6" pos="1094" userDrawn="1">
          <p15:clr>
            <a:srgbClr val="A4A3A4"/>
          </p15:clr>
        </p15:guide>
        <p15:guide id="7" pos="3294" userDrawn="1">
          <p15:clr>
            <a:srgbClr val="A4A3A4"/>
          </p15:clr>
        </p15:guide>
        <p15:guide id="8" orient="horz" pos="210">
          <p15:clr>
            <a:srgbClr val="A4A3A4"/>
          </p15:clr>
        </p15:guide>
        <p15:guide id="9" pos="118">
          <p15:clr>
            <a:srgbClr val="A4A3A4"/>
          </p15:clr>
        </p15:guide>
        <p15:guide id="10" pos="42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523" autoAdjust="0"/>
  </p:normalViewPr>
  <p:slideViewPr>
    <p:cSldViewPr snapToGrid="0" showGuides="1">
      <p:cViewPr>
        <p:scale>
          <a:sx n="150" d="100"/>
          <a:sy n="150" d="100"/>
        </p:scale>
        <p:origin x="586" y="-595"/>
      </p:cViewPr>
      <p:guideLst>
        <p:guide pos="2160"/>
        <p:guide orient="horz" pos="3120"/>
        <p:guide pos="28"/>
        <p:guide pos="4292"/>
        <p:guide pos="1094"/>
        <p:guide pos="3294"/>
        <p:guide orient="horz" pos="210"/>
        <p:guide pos="118"/>
        <p:guide pos="42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161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295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426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8856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540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2146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150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565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4994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0614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906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574A8-E03E-4AE5-AFAF-21DCF4266B4D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549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513618" y="332400"/>
            <a:ext cx="1811714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求職活動申立書</a:t>
            </a:r>
            <a:endParaRPr kumimoji="1" lang="ja-JP" altLang="en-US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845089"/>
              </p:ext>
            </p:extLst>
          </p:nvPr>
        </p:nvGraphicFramePr>
        <p:xfrm>
          <a:off x="187325" y="703580"/>
          <a:ext cx="6480175" cy="4413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13028">
                <a:tc>
                  <a:txBody>
                    <a:bodyPr/>
                    <a:lstStyle/>
                    <a:p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〔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施設名</a:t>
                      </a:r>
                      <a:r>
                        <a:rPr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〕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（在園児は在籍の施設、新規申請の方は第１希望の施設名をご記入ください）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lang="en-US" altLang="ja-JP" sz="3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lang="en-US" altLang="ja-JP" sz="3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66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66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36000" marR="36000" marT="18000" marB="1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602">
                <a:tc>
                  <a:txBody>
                    <a:bodyPr/>
                    <a:lstStyle/>
                    <a:p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★　求職活動の状況について、該当する項目に○を付けてください。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・公共職業安定所（ハローワーク）を利用して求職活動をしている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・民間職業紹介所や労働派遣会社を利用して求職活動をしている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・インターネットや募集広告などで</a:t>
                      </a: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、求人情報を探して求職活動をしている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・採用試験（面接など）の結果待ちである　→（　　　　　）社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・その他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790">
                <a:tc>
                  <a:txBody>
                    <a:bodyPr/>
                    <a:lstStyle/>
                    <a:p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※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公共職業安定所（ハローワーク）等施設からの証明は不要です。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※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求職活動申立書を記入する場合は、下記誓約書も記入してください。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050260"/>
              </p:ext>
            </p:extLst>
          </p:nvPr>
        </p:nvGraphicFramePr>
        <p:xfrm>
          <a:off x="234950" y="781050"/>
          <a:ext cx="2098675" cy="464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（フリガナ）</a:t>
                      </a:r>
                    </a:p>
                  </a:txBody>
                  <a:tcPr marL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721">
                <a:tc>
                  <a:txBody>
                    <a:bodyPr/>
                    <a:lstStyle/>
                    <a:p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〔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児童名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〕</a:t>
                      </a:r>
                    </a:p>
                  </a:txBody>
                  <a:tcPr marL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721365"/>
              </p:ext>
            </p:extLst>
          </p:nvPr>
        </p:nvGraphicFramePr>
        <p:xfrm>
          <a:off x="2379662" y="781050"/>
          <a:ext cx="2098675" cy="464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（フリガナ）</a:t>
                      </a:r>
                    </a:p>
                  </a:txBody>
                  <a:tcPr marL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721">
                <a:tc>
                  <a:txBody>
                    <a:bodyPr/>
                    <a:lstStyle/>
                    <a:p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〔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児童名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〕</a:t>
                      </a:r>
                    </a:p>
                  </a:txBody>
                  <a:tcPr marL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759719"/>
              </p:ext>
            </p:extLst>
          </p:nvPr>
        </p:nvGraphicFramePr>
        <p:xfrm>
          <a:off x="4522787" y="781050"/>
          <a:ext cx="2098675" cy="464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（フリガナ）</a:t>
                      </a:r>
                    </a:p>
                  </a:txBody>
                  <a:tcPr marL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721">
                <a:tc>
                  <a:txBody>
                    <a:bodyPr/>
                    <a:lstStyle/>
                    <a:p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〔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児童名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〕</a:t>
                      </a:r>
                    </a:p>
                  </a:txBody>
                  <a:tcPr marL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6" name="テキスト ボックス 1"/>
          <p:cNvSpPr txBox="1"/>
          <p:nvPr/>
        </p:nvSpPr>
        <p:spPr>
          <a:xfrm>
            <a:off x="2969210" y="5112000"/>
            <a:ext cx="881973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誓約書</a:t>
            </a:r>
            <a:endParaRPr kumimoji="1" lang="ja-JP" altLang="en-US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282442"/>
              </p:ext>
            </p:extLst>
          </p:nvPr>
        </p:nvGraphicFramePr>
        <p:xfrm>
          <a:off x="174872" y="5472000"/>
          <a:ext cx="647065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0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04000"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私は求職活動期間中の保育施設の入所について、以下を了承し、誓約します。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１　保育施設の入所期間は最大３ヶ月であり、毎月、更新手続が必要であること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２　勤務が決定していない場合には、毎月、市が指定する日までに、求職活動申立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書を提出すること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３　勤務が決定した場合には、市に連絡のうえ、市が指定する日までに、就労証明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書の提出など必要な手続きを行うこと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４　書類の提出など必要な手続きを行わない場合には、保育施設の入所を取り消さ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れ（退所させられ）</a:t>
                      </a:r>
                      <a:r>
                        <a:rPr kumimoji="1" lang="ja-JP" altLang="en-US" sz="1200" b="0" dirty="0" err="1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ても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異議</a:t>
                      </a: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を申し立てないこと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大野城市長　宛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令和　　　　年　　月　　日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〔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住所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〕</a:t>
                      </a: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〔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氏名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〕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　　　　　　　　　　　　　　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〔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児童からみた続柄：　　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〕</a:t>
                      </a: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2848067"/>
              </p:ext>
            </p:extLst>
          </p:nvPr>
        </p:nvGraphicFramePr>
        <p:xfrm>
          <a:off x="244475" y="1538171"/>
          <a:ext cx="3860800" cy="25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2721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4057649" y="1545168"/>
            <a:ext cx="201930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保育園（所）・幼稚園</a:t>
            </a:r>
            <a:endParaRPr kumimoji="1"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653744"/>
              </p:ext>
            </p:extLst>
          </p:nvPr>
        </p:nvGraphicFramePr>
        <p:xfrm>
          <a:off x="5436000" y="9648000"/>
          <a:ext cx="1224000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保護者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□１　□２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5898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687</TotalTime>
  <Words>436</Words>
  <Application>Microsoft Office PowerPoint</Application>
  <PresentationFormat>A4 210 x 297 mm</PresentationFormat>
  <Paragraphs>54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梶原 義龍</dc:creator>
  <cp:lastModifiedBy>田中 遼</cp:lastModifiedBy>
  <cp:revision>150</cp:revision>
  <cp:lastPrinted>2021-10-28T01:31:40Z</cp:lastPrinted>
  <dcterms:created xsi:type="dcterms:W3CDTF">2016-10-24T12:01:03Z</dcterms:created>
  <dcterms:modified xsi:type="dcterms:W3CDTF">2024-09-25T06:47:40Z</dcterms:modified>
</cp:coreProperties>
</file>